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8"/>
  </p:notesMasterIdLst>
  <p:sldIdLst>
    <p:sldId id="279" r:id="rId5"/>
    <p:sldId id="293" r:id="rId6"/>
    <p:sldId id="258" r:id="rId7"/>
    <p:sldId id="259" r:id="rId8"/>
    <p:sldId id="260" r:id="rId9"/>
    <p:sldId id="261" r:id="rId10"/>
    <p:sldId id="294" r:id="rId11"/>
    <p:sldId id="262" r:id="rId12"/>
    <p:sldId id="264" r:id="rId13"/>
    <p:sldId id="265" r:id="rId14"/>
    <p:sldId id="266" r:id="rId15"/>
    <p:sldId id="302" r:id="rId16"/>
    <p:sldId id="267" r:id="rId17"/>
    <p:sldId id="303" r:id="rId18"/>
    <p:sldId id="268" r:id="rId19"/>
    <p:sldId id="269" r:id="rId20"/>
    <p:sldId id="270" r:id="rId21"/>
    <p:sldId id="271" r:id="rId22"/>
    <p:sldId id="304" r:id="rId23"/>
    <p:sldId id="295" r:id="rId24"/>
    <p:sldId id="272" r:id="rId25"/>
    <p:sldId id="305" r:id="rId26"/>
    <p:sldId id="29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Content" id="{B8F4D1C8-A17E-4675-9EAC-FB5DF9625367}">
          <p14:sldIdLst>
            <p14:sldId id="279"/>
            <p14:sldId id="293"/>
            <p14:sldId id="258"/>
            <p14:sldId id="259"/>
            <p14:sldId id="260"/>
            <p14:sldId id="261"/>
            <p14:sldId id="294"/>
            <p14:sldId id="262"/>
            <p14:sldId id="264"/>
            <p14:sldId id="265"/>
            <p14:sldId id="266"/>
            <p14:sldId id="302"/>
            <p14:sldId id="267"/>
            <p14:sldId id="303"/>
            <p14:sldId id="268"/>
            <p14:sldId id="269"/>
            <p14:sldId id="270"/>
            <p14:sldId id="271"/>
            <p14:sldId id="304"/>
            <p14:sldId id="295"/>
            <p14:sldId id="272"/>
            <p14:sldId id="305"/>
            <p14:sldId id="29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4FFB53-A9DB-4C84-8F2B-E0072E2216CA}" v="11" dt="2022-06-14T20:09:59.7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36" autoAdjust="0"/>
    <p:restoredTop sz="93850" autoAdjust="0"/>
  </p:normalViewPr>
  <p:slideViewPr>
    <p:cSldViewPr snapToGrid="0">
      <p:cViewPr varScale="1">
        <p:scale>
          <a:sx n="66" d="100"/>
          <a:sy n="66" d="100"/>
        </p:scale>
        <p:origin x="1020" y="7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ossberg, Jonathan D. (TR Product)" userId="f1ca12c0-bd31-4380-9f67-8bfc043ec3f0" providerId="ADAL" clId="{B14FFB53-A9DB-4C84-8F2B-E0072E2216CA}"/>
    <pc:docChg chg="custSel addSld delSld modSld modMainMaster modSection">
      <pc:chgData name="Grossberg, Jonathan D. (TR Product)" userId="f1ca12c0-bd31-4380-9f67-8bfc043ec3f0" providerId="ADAL" clId="{B14FFB53-A9DB-4C84-8F2B-E0072E2216CA}" dt="2022-06-14T20:10:26.921" v="5518" actId="47"/>
      <pc:docMkLst>
        <pc:docMk/>
      </pc:docMkLst>
      <pc:sldChg chg="addSp delSp modSp mod">
        <pc:chgData name="Grossberg, Jonathan D. (TR Product)" userId="f1ca12c0-bd31-4380-9f67-8bfc043ec3f0" providerId="ADAL" clId="{B14FFB53-A9DB-4C84-8F2B-E0072E2216CA}" dt="2022-05-16T10:14:26.787" v="124" actId="20577"/>
        <pc:sldMkLst>
          <pc:docMk/>
          <pc:sldMk cId="1537633946" sldId="258"/>
        </pc:sldMkLst>
        <pc:spChg chg="mod">
          <ac:chgData name="Grossberg, Jonathan D. (TR Product)" userId="f1ca12c0-bd31-4380-9f67-8bfc043ec3f0" providerId="ADAL" clId="{B14FFB53-A9DB-4C84-8F2B-E0072E2216CA}" dt="2022-05-16T10:14:26.787" v="124" actId="20577"/>
          <ac:spMkLst>
            <pc:docMk/>
            <pc:sldMk cId="1537633946" sldId="258"/>
            <ac:spMk id="3" creationId="{00000000-0000-0000-0000-000000000000}"/>
          </ac:spMkLst>
        </pc:spChg>
        <pc:spChg chg="add del mod">
          <ac:chgData name="Grossberg, Jonathan D. (TR Product)" userId="f1ca12c0-bd31-4380-9f67-8bfc043ec3f0" providerId="ADAL" clId="{B14FFB53-A9DB-4C84-8F2B-E0072E2216CA}" dt="2022-05-16T10:13:04.135" v="1" actId="478"/>
          <ac:spMkLst>
            <pc:docMk/>
            <pc:sldMk cId="1537633946" sldId="258"/>
            <ac:spMk id="4" creationId="{DAC43F39-0D6C-42E9-97B3-D9DA029ED398}"/>
          </ac:spMkLst>
        </pc:spChg>
      </pc:sldChg>
      <pc:sldChg chg="modSp mod">
        <pc:chgData name="Grossberg, Jonathan D. (TR Product)" userId="f1ca12c0-bd31-4380-9f67-8bfc043ec3f0" providerId="ADAL" clId="{B14FFB53-A9DB-4C84-8F2B-E0072E2216CA}" dt="2022-05-17T02:17:10.551" v="5503" actId="20577"/>
        <pc:sldMkLst>
          <pc:docMk/>
          <pc:sldMk cId="2679697651" sldId="259"/>
        </pc:sldMkLst>
        <pc:spChg chg="mod">
          <ac:chgData name="Grossberg, Jonathan D. (TR Product)" userId="f1ca12c0-bd31-4380-9f67-8bfc043ec3f0" providerId="ADAL" clId="{B14FFB53-A9DB-4C84-8F2B-E0072E2216CA}" dt="2022-05-17T02:17:10.551" v="5503" actId="20577"/>
          <ac:spMkLst>
            <pc:docMk/>
            <pc:sldMk cId="2679697651" sldId="259"/>
            <ac:spMk id="3" creationId="{00000000-0000-0000-0000-000000000000}"/>
          </ac:spMkLst>
        </pc:spChg>
      </pc:sldChg>
      <pc:sldChg chg="modSp mod">
        <pc:chgData name="Grossberg, Jonathan D. (TR Product)" userId="f1ca12c0-bd31-4380-9f67-8bfc043ec3f0" providerId="ADAL" clId="{B14FFB53-A9DB-4C84-8F2B-E0072E2216CA}" dt="2022-05-16T10:24:40.045" v="824" actId="14100"/>
        <pc:sldMkLst>
          <pc:docMk/>
          <pc:sldMk cId="1989196698" sldId="260"/>
        </pc:sldMkLst>
        <pc:graphicFrameChg chg="mod modGraphic">
          <ac:chgData name="Grossberg, Jonathan D. (TR Product)" userId="f1ca12c0-bd31-4380-9f67-8bfc043ec3f0" providerId="ADAL" clId="{B14FFB53-A9DB-4C84-8F2B-E0072E2216CA}" dt="2022-05-16T10:24:40.045" v="824" actId="14100"/>
          <ac:graphicFrameMkLst>
            <pc:docMk/>
            <pc:sldMk cId="1989196698" sldId="260"/>
            <ac:graphicFrameMk id="6" creationId="{3D753631-C0DB-4FD0-896D-CA21BB8E0D24}"/>
          </ac:graphicFrameMkLst>
        </pc:graphicFrameChg>
      </pc:sldChg>
      <pc:sldChg chg="modSp mod">
        <pc:chgData name="Grossberg, Jonathan D. (TR Product)" userId="f1ca12c0-bd31-4380-9f67-8bfc043ec3f0" providerId="ADAL" clId="{B14FFB53-A9DB-4C84-8F2B-E0072E2216CA}" dt="2022-05-16T13:02:18.548" v="1009" actId="20577"/>
        <pc:sldMkLst>
          <pc:docMk/>
          <pc:sldMk cId="3742997321" sldId="261"/>
        </pc:sldMkLst>
        <pc:spChg chg="mod">
          <ac:chgData name="Grossberg, Jonathan D. (TR Product)" userId="f1ca12c0-bd31-4380-9f67-8bfc043ec3f0" providerId="ADAL" clId="{B14FFB53-A9DB-4C84-8F2B-E0072E2216CA}" dt="2022-05-16T13:02:18.548" v="1009" actId="20577"/>
          <ac:spMkLst>
            <pc:docMk/>
            <pc:sldMk cId="3742997321" sldId="261"/>
            <ac:spMk id="3" creationId="{00000000-0000-0000-0000-000000000000}"/>
          </ac:spMkLst>
        </pc:spChg>
      </pc:sldChg>
      <pc:sldChg chg="modSp mod">
        <pc:chgData name="Grossberg, Jonathan D. (TR Product)" userId="f1ca12c0-bd31-4380-9f67-8bfc043ec3f0" providerId="ADAL" clId="{B14FFB53-A9DB-4C84-8F2B-E0072E2216CA}" dt="2022-05-16T18:42:33.240" v="1665" actId="20577"/>
        <pc:sldMkLst>
          <pc:docMk/>
          <pc:sldMk cId="2731179744" sldId="262"/>
        </pc:sldMkLst>
        <pc:spChg chg="mod">
          <ac:chgData name="Grossberg, Jonathan D. (TR Product)" userId="f1ca12c0-bd31-4380-9f67-8bfc043ec3f0" providerId="ADAL" clId="{B14FFB53-A9DB-4C84-8F2B-E0072E2216CA}" dt="2022-05-16T18:41:14.148" v="1563" actId="20577"/>
          <ac:spMkLst>
            <pc:docMk/>
            <pc:sldMk cId="2731179744" sldId="262"/>
            <ac:spMk id="2" creationId="{00000000-0000-0000-0000-000000000000}"/>
          </ac:spMkLst>
        </pc:spChg>
        <pc:spChg chg="mod">
          <ac:chgData name="Grossberg, Jonathan D. (TR Product)" userId="f1ca12c0-bd31-4380-9f67-8bfc043ec3f0" providerId="ADAL" clId="{B14FFB53-A9DB-4C84-8F2B-E0072E2216CA}" dt="2022-05-16T18:42:33.240" v="1665" actId="20577"/>
          <ac:spMkLst>
            <pc:docMk/>
            <pc:sldMk cId="2731179744" sldId="262"/>
            <ac:spMk id="3" creationId="{00000000-0000-0000-0000-000000000000}"/>
          </ac:spMkLst>
        </pc:spChg>
      </pc:sldChg>
      <pc:sldChg chg="modSp mod">
        <pc:chgData name="Grossberg, Jonathan D. (TR Product)" userId="f1ca12c0-bd31-4380-9f67-8bfc043ec3f0" providerId="ADAL" clId="{B14FFB53-A9DB-4C84-8F2B-E0072E2216CA}" dt="2022-05-16T18:48:03.049" v="1944" actId="20577"/>
        <pc:sldMkLst>
          <pc:docMk/>
          <pc:sldMk cId="2600366021" sldId="264"/>
        </pc:sldMkLst>
        <pc:spChg chg="mod">
          <ac:chgData name="Grossberg, Jonathan D. (TR Product)" userId="f1ca12c0-bd31-4380-9f67-8bfc043ec3f0" providerId="ADAL" clId="{B14FFB53-A9DB-4C84-8F2B-E0072E2216CA}" dt="2022-05-16T18:41:34.817" v="1598" actId="20577"/>
          <ac:spMkLst>
            <pc:docMk/>
            <pc:sldMk cId="2600366021" sldId="264"/>
            <ac:spMk id="2" creationId="{00000000-0000-0000-0000-000000000000}"/>
          </ac:spMkLst>
        </pc:spChg>
        <pc:spChg chg="mod">
          <ac:chgData name="Grossberg, Jonathan D. (TR Product)" userId="f1ca12c0-bd31-4380-9f67-8bfc043ec3f0" providerId="ADAL" clId="{B14FFB53-A9DB-4C84-8F2B-E0072E2216CA}" dt="2022-05-16T18:48:03.049" v="1944" actId="20577"/>
          <ac:spMkLst>
            <pc:docMk/>
            <pc:sldMk cId="2600366021" sldId="264"/>
            <ac:spMk id="3" creationId="{00000000-0000-0000-0000-000000000000}"/>
          </ac:spMkLst>
        </pc:spChg>
      </pc:sldChg>
      <pc:sldChg chg="modSp mod">
        <pc:chgData name="Grossberg, Jonathan D. (TR Product)" userId="f1ca12c0-bd31-4380-9f67-8bfc043ec3f0" providerId="ADAL" clId="{B14FFB53-A9DB-4C84-8F2B-E0072E2216CA}" dt="2022-05-16T19:09:57.227" v="2382" actId="14100"/>
        <pc:sldMkLst>
          <pc:docMk/>
          <pc:sldMk cId="2079570730" sldId="266"/>
        </pc:sldMkLst>
        <pc:spChg chg="mod">
          <ac:chgData name="Grossberg, Jonathan D. (TR Product)" userId="f1ca12c0-bd31-4380-9f67-8bfc043ec3f0" providerId="ADAL" clId="{B14FFB53-A9DB-4C84-8F2B-E0072E2216CA}" dt="2022-05-16T19:09:57.227" v="2382" actId="14100"/>
          <ac:spMkLst>
            <pc:docMk/>
            <pc:sldMk cId="2079570730" sldId="266"/>
            <ac:spMk id="3" creationId="{00000000-0000-0000-0000-000000000000}"/>
          </ac:spMkLst>
        </pc:spChg>
        <pc:spChg chg="mod">
          <ac:chgData name="Grossberg, Jonathan D. (TR Product)" userId="f1ca12c0-bd31-4380-9f67-8bfc043ec3f0" providerId="ADAL" clId="{B14FFB53-A9DB-4C84-8F2B-E0072E2216CA}" dt="2022-05-16T19:09:46.866" v="2381" actId="1076"/>
          <ac:spMkLst>
            <pc:docMk/>
            <pc:sldMk cId="2079570730" sldId="266"/>
            <ac:spMk id="6" creationId="{30D6F6D2-79A4-4FFE-BF44-7B62443F3B34}"/>
          </ac:spMkLst>
        </pc:spChg>
      </pc:sldChg>
      <pc:sldChg chg="modSp mod">
        <pc:chgData name="Grossberg, Jonathan D. (TR Product)" userId="f1ca12c0-bd31-4380-9f67-8bfc043ec3f0" providerId="ADAL" clId="{B14FFB53-A9DB-4C84-8F2B-E0072E2216CA}" dt="2022-05-16T19:13:17.206" v="2788" actId="20577"/>
        <pc:sldMkLst>
          <pc:docMk/>
          <pc:sldMk cId="3671758635" sldId="268"/>
        </pc:sldMkLst>
        <pc:spChg chg="mod">
          <ac:chgData name="Grossberg, Jonathan D. (TR Product)" userId="f1ca12c0-bd31-4380-9f67-8bfc043ec3f0" providerId="ADAL" clId="{B14FFB53-A9DB-4C84-8F2B-E0072E2216CA}" dt="2022-05-16T19:13:17.206" v="2788" actId="20577"/>
          <ac:spMkLst>
            <pc:docMk/>
            <pc:sldMk cId="3671758635" sldId="268"/>
            <ac:spMk id="3" creationId="{00000000-0000-0000-0000-000000000000}"/>
          </ac:spMkLst>
        </pc:spChg>
      </pc:sldChg>
      <pc:sldChg chg="addSp delSp modSp mod">
        <pc:chgData name="Grossberg, Jonathan D. (TR Product)" userId="f1ca12c0-bd31-4380-9f67-8bfc043ec3f0" providerId="ADAL" clId="{B14FFB53-A9DB-4C84-8F2B-E0072E2216CA}" dt="2022-05-16T20:01:36.968" v="2910" actId="20577"/>
        <pc:sldMkLst>
          <pc:docMk/>
          <pc:sldMk cId="2535956293" sldId="269"/>
        </pc:sldMkLst>
        <pc:spChg chg="mod">
          <ac:chgData name="Grossberg, Jonathan D. (TR Product)" userId="f1ca12c0-bd31-4380-9f67-8bfc043ec3f0" providerId="ADAL" clId="{B14FFB53-A9DB-4C84-8F2B-E0072E2216CA}" dt="2022-05-16T20:01:36.968" v="2910" actId="20577"/>
          <ac:spMkLst>
            <pc:docMk/>
            <pc:sldMk cId="2535956293" sldId="269"/>
            <ac:spMk id="3" creationId="{00000000-0000-0000-0000-000000000000}"/>
          </ac:spMkLst>
        </pc:spChg>
        <pc:spChg chg="del">
          <ac:chgData name="Grossberg, Jonathan D. (TR Product)" userId="f1ca12c0-bd31-4380-9f67-8bfc043ec3f0" providerId="ADAL" clId="{B14FFB53-A9DB-4C84-8F2B-E0072E2216CA}" dt="2022-05-16T19:26:28.229" v="2789" actId="478"/>
          <ac:spMkLst>
            <pc:docMk/>
            <pc:sldMk cId="2535956293" sldId="269"/>
            <ac:spMk id="6" creationId="{E101FCBD-3AA9-4A91-A3B5-CB0E84046711}"/>
          </ac:spMkLst>
        </pc:spChg>
        <pc:spChg chg="add del mod">
          <ac:chgData name="Grossberg, Jonathan D. (TR Product)" userId="f1ca12c0-bd31-4380-9f67-8bfc043ec3f0" providerId="ADAL" clId="{B14FFB53-A9DB-4C84-8F2B-E0072E2216CA}" dt="2022-05-16T19:28:59.908" v="2792" actId="478"/>
          <ac:spMkLst>
            <pc:docMk/>
            <pc:sldMk cId="2535956293" sldId="269"/>
            <ac:spMk id="7" creationId="{9A49C65A-D1F3-48BD-94F6-6E0CAAD89316}"/>
          </ac:spMkLst>
        </pc:spChg>
      </pc:sldChg>
      <pc:sldChg chg="addSp delSp modSp mod">
        <pc:chgData name="Grossberg, Jonathan D. (TR Product)" userId="f1ca12c0-bd31-4380-9f67-8bfc043ec3f0" providerId="ADAL" clId="{B14FFB53-A9DB-4C84-8F2B-E0072E2216CA}" dt="2022-05-16T20:10:22.356" v="3545" actId="20577"/>
        <pc:sldMkLst>
          <pc:docMk/>
          <pc:sldMk cId="3131263007" sldId="270"/>
        </pc:sldMkLst>
        <pc:spChg chg="del mod">
          <ac:chgData name="Grossberg, Jonathan D. (TR Product)" userId="f1ca12c0-bd31-4380-9f67-8bfc043ec3f0" providerId="ADAL" clId="{B14FFB53-A9DB-4C84-8F2B-E0072E2216CA}" dt="2022-05-16T20:03:10.564" v="2914" actId="3680"/>
          <ac:spMkLst>
            <pc:docMk/>
            <pc:sldMk cId="3131263007" sldId="270"/>
            <ac:spMk id="3" creationId="{00000000-0000-0000-0000-000000000000}"/>
          </ac:spMkLst>
        </pc:spChg>
        <pc:graphicFrameChg chg="add mod ord modGraphic">
          <ac:chgData name="Grossberg, Jonathan D. (TR Product)" userId="f1ca12c0-bd31-4380-9f67-8bfc043ec3f0" providerId="ADAL" clId="{B14FFB53-A9DB-4C84-8F2B-E0072E2216CA}" dt="2022-05-16T20:10:22.356" v="3545" actId="20577"/>
          <ac:graphicFrameMkLst>
            <pc:docMk/>
            <pc:sldMk cId="3131263007" sldId="270"/>
            <ac:graphicFrameMk id="4" creationId="{C538F5D3-8A0E-4F53-918E-6BC761AAF442}"/>
          </ac:graphicFrameMkLst>
        </pc:graphicFrameChg>
      </pc:sldChg>
      <pc:sldChg chg="modSp mod">
        <pc:chgData name="Grossberg, Jonathan D. (TR Product)" userId="f1ca12c0-bd31-4380-9f67-8bfc043ec3f0" providerId="ADAL" clId="{B14FFB53-A9DB-4C84-8F2B-E0072E2216CA}" dt="2022-05-16T20:16:26.926" v="4185" actId="20577"/>
        <pc:sldMkLst>
          <pc:docMk/>
          <pc:sldMk cId="445710365" sldId="271"/>
        </pc:sldMkLst>
        <pc:spChg chg="mod">
          <ac:chgData name="Grossberg, Jonathan D. (TR Product)" userId="f1ca12c0-bd31-4380-9f67-8bfc043ec3f0" providerId="ADAL" clId="{B14FFB53-A9DB-4C84-8F2B-E0072E2216CA}" dt="2022-05-16T20:16:26.926" v="4185" actId="20577"/>
          <ac:spMkLst>
            <pc:docMk/>
            <pc:sldMk cId="445710365" sldId="271"/>
            <ac:spMk id="3" creationId="{00000000-0000-0000-0000-000000000000}"/>
          </ac:spMkLst>
        </pc:spChg>
      </pc:sldChg>
      <pc:sldChg chg="modSp mod">
        <pc:chgData name="Grossberg, Jonathan D. (TR Product)" userId="f1ca12c0-bd31-4380-9f67-8bfc043ec3f0" providerId="ADAL" clId="{B14FFB53-A9DB-4C84-8F2B-E0072E2216CA}" dt="2022-05-16T20:41:47.043" v="4620" actId="20577"/>
        <pc:sldMkLst>
          <pc:docMk/>
          <pc:sldMk cId="321794465" sldId="272"/>
        </pc:sldMkLst>
        <pc:spChg chg="mod">
          <ac:chgData name="Grossberg, Jonathan D. (TR Product)" userId="f1ca12c0-bd31-4380-9f67-8bfc043ec3f0" providerId="ADAL" clId="{B14FFB53-A9DB-4C84-8F2B-E0072E2216CA}" dt="2022-05-16T20:41:47.043" v="4620" actId="20577"/>
          <ac:spMkLst>
            <pc:docMk/>
            <pc:sldMk cId="321794465" sldId="272"/>
            <ac:spMk id="3" creationId="{00000000-0000-0000-0000-000000000000}"/>
          </ac:spMkLst>
        </pc:spChg>
      </pc:sldChg>
      <pc:sldChg chg="delSp mod">
        <pc:chgData name="Grossberg, Jonathan D. (TR Product)" userId="f1ca12c0-bd31-4380-9f67-8bfc043ec3f0" providerId="ADAL" clId="{B14FFB53-A9DB-4C84-8F2B-E0072E2216CA}" dt="2022-05-17T02:05:53.719" v="5497" actId="478"/>
        <pc:sldMkLst>
          <pc:docMk/>
          <pc:sldMk cId="736416987" sldId="279"/>
        </pc:sldMkLst>
        <pc:spChg chg="del">
          <ac:chgData name="Grossberg, Jonathan D. (TR Product)" userId="f1ca12c0-bd31-4380-9f67-8bfc043ec3f0" providerId="ADAL" clId="{B14FFB53-A9DB-4C84-8F2B-E0072E2216CA}" dt="2022-05-17T02:05:53.719" v="5497" actId="478"/>
          <ac:spMkLst>
            <pc:docMk/>
            <pc:sldMk cId="736416987" sldId="279"/>
            <ac:spMk id="5" creationId="{4D889118-723B-4988-A242-9E0FC7AB70AC}"/>
          </ac:spMkLst>
        </pc:spChg>
      </pc:sldChg>
      <pc:sldChg chg="modSp new mod">
        <pc:chgData name="Grossberg, Jonathan D. (TR Product)" userId="f1ca12c0-bd31-4380-9f67-8bfc043ec3f0" providerId="ADAL" clId="{B14FFB53-A9DB-4C84-8F2B-E0072E2216CA}" dt="2022-05-16T18:40:22.681" v="1518" actId="20577"/>
        <pc:sldMkLst>
          <pc:docMk/>
          <pc:sldMk cId="3177976290" sldId="294"/>
        </pc:sldMkLst>
        <pc:spChg chg="mod">
          <ac:chgData name="Grossberg, Jonathan D. (TR Product)" userId="f1ca12c0-bd31-4380-9f67-8bfc043ec3f0" providerId="ADAL" clId="{B14FFB53-A9DB-4C84-8F2B-E0072E2216CA}" dt="2022-05-16T18:38:18.001" v="1027" actId="20577"/>
          <ac:spMkLst>
            <pc:docMk/>
            <pc:sldMk cId="3177976290" sldId="294"/>
            <ac:spMk id="2" creationId="{00D33692-5372-4B31-83BB-BCAE52E78727}"/>
          </ac:spMkLst>
        </pc:spChg>
        <pc:spChg chg="mod">
          <ac:chgData name="Grossberg, Jonathan D. (TR Product)" userId="f1ca12c0-bd31-4380-9f67-8bfc043ec3f0" providerId="ADAL" clId="{B14FFB53-A9DB-4C84-8F2B-E0072E2216CA}" dt="2022-05-16T18:40:22.681" v="1518" actId="20577"/>
          <ac:spMkLst>
            <pc:docMk/>
            <pc:sldMk cId="3177976290" sldId="294"/>
            <ac:spMk id="3" creationId="{98499854-AEE8-492D-92FF-DAF6C22C70D1}"/>
          </ac:spMkLst>
        </pc:spChg>
      </pc:sldChg>
      <pc:sldChg chg="modSp new mod">
        <pc:chgData name="Grossberg, Jonathan D. (TR Product)" userId="f1ca12c0-bd31-4380-9f67-8bfc043ec3f0" providerId="ADAL" clId="{B14FFB53-A9DB-4C84-8F2B-E0072E2216CA}" dt="2022-05-16T20:41:10.710" v="4617" actId="5793"/>
        <pc:sldMkLst>
          <pc:docMk/>
          <pc:sldMk cId="2782128152" sldId="295"/>
        </pc:sldMkLst>
        <pc:spChg chg="mod">
          <ac:chgData name="Grossberg, Jonathan D. (TR Product)" userId="f1ca12c0-bd31-4380-9f67-8bfc043ec3f0" providerId="ADAL" clId="{B14FFB53-A9DB-4C84-8F2B-E0072E2216CA}" dt="2022-05-16T20:17:21.185" v="4219" actId="20577"/>
          <ac:spMkLst>
            <pc:docMk/>
            <pc:sldMk cId="2782128152" sldId="295"/>
            <ac:spMk id="2" creationId="{1301468D-BF2F-453B-8B95-C2928B4C7709}"/>
          </ac:spMkLst>
        </pc:spChg>
        <pc:spChg chg="mod">
          <ac:chgData name="Grossberg, Jonathan D. (TR Product)" userId="f1ca12c0-bd31-4380-9f67-8bfc043ec3f0" providerId="ADAL" clId="{B14FFB53-A9DB-4C84-8F2B-E0072E2216CA}" dt="2022-05-16T20:41:10.710" v="4617" actId="5793"/>
          <ac:spMkLst>
            <pc:docMk/>
            <pc:sldMk cId="2782128152" sldId="295"/>
            <ac:spMk id="3" creationId="{D57A21A2-7DE1-40E3-98BB-AADDF9A77E30}"/>
          </ac:spMkLst>
        </pc:spChg>
      </pc:sldChg>
      <pc:sldChg chg="modSp new mod">
        <pc:chgData name="Grossberg, Jonathan D. (TR Product)" userId="f1ca12c0-bd31-4380-9f67-8bfc043ec3f0" providerId="ADAL" clId="{B14FFB53-A9DB-4C84-8F2B-E0072E2216CA}" dt="2022-05-17T01:59:41.819" v="5485" actId="20577"/>
        <pc:sldMkLst>
          <pc:docMk/>
          <pc:sldMk cId="1674844686" sldId="296"/>
        </pc:sldMkLst>
        <pc:spChg chg="mod">
          <ac:chgData name="Grossberg, Jonathan D. (TR Product)" userId="f1ca12c0-bd31-4380-9f67-8bfc043ec3f0" providerId="ADAL" clId="{B14FFB53-A9DB-4C84-8F2B-E0072E2216CA}" dt="2022-05-16T20:46:38.638" v="4648" actId="20577"/>
          <ac:spMkLst>
            <pc:docMk/>
            <pc:sldMk cId="1674844686" sldId="296"/>
            <ac:spMk id="2" creationId="{E662E4B1-BECE-4A66-9653-FCA1B24A28C3}"/>
          </ac:spMkLst>
        </pc:spChg>
        <pc:spChg chg="mod">
          <ac:chgData name="Grossberg, Jonathan D. (TR Product)" userId="f1ca12c0-bd31-4380-9f67-8bfc043ec3f0" providerId="ADAL" clId="{B14FFB53-A9DB-4C84-8F2B-E0072E2216CA}" dt="2022-05-17T01:59:41.819" v="5485" actId="20577"/>
          <ac:spMkLst>
            <pc:docMk/>
            <pc:sldMk cId="1674844686" sldId="296"/>
            <ac:spMk id="3" creationId="{BFFFA2AB-0742-424F-B0D2-23F0F59F2156}"/>
          </ac:spMkLst>
        </pc:spChg>
      </pc:sldChg>
      <pc:sldChg chg="add del">
        <pc:chgData name="Grossberg, Jonathan D. (TR Product)" userId="f1ca12c0-bd31-4380-9f67-8bfc043ec3f0" providerId="ADAL" clId="{B14FFB53-A9DB-4C84-8F2B-E0072E2216CA}" dt="2022-06-14T20:08:36.564" v="5510" actId="47"/>
        <pc:sldMkLst>
          <pc:docMk/>
          <pc:sldMk cId="156514372" sldId="297"/>
        </pc:sldMkLst>
      </pc:sldChg>
      <pc:sldChg chg="new del">
        <pc:chgData name="Grossberg, Jonathan D. (TR Product)" userId="f1ca12c0-bd31-4380-9f67-8bfc043ec3f0" providerId="ADAL" clId="{B14FFB53-A9DB-4C84-8F2B-E0072E2216CA}" dt="2022-06-14T19:58:42.692" v="5505" actId="47"/>
        <pc:sldMkLst>
          <pc:docMk/>
          <pc:sldMk cId="457544856" sldId="297"/>
        </pc:sldMkLst>
      </pc:sldChg>
      <pc:sldChg chg="add del">
        <pc:chgData name="Grossberg, Jonathan D. (TR Product)" userId="f1ca12c0-bd31-4380-9f67-8bfc043ec3f0" providerId="ADAL" clId="{B14FFB53-A9DB-4C84-8F2B-E0072E2216CA}" dt="2022-06-14T20:10:26.921" v="5518" actId="47"/>
        <pc:sldMkLst>
          <pc:docMk/>
          <pc:sldMk cId="4078228364" sldId="299"/>
        </pc:sldMkLst>
      </pc:sldChg>
      <pc:sldChg chg="modSp add del mod">
        <pc:chgData name="Grossberg, Jonathan D. (TR Product)" userId="f1ca12c0-bd31-4380-9f67-8bfc043ec3f0" providerId="ADAL" clId="{B14FFB53-A9DB-4C84-8F2B-E0072E2216CA}" dt="2022-06-14T20:10:12.763" v="5517" actId="47"/>
        <pc:sldMkLst>
          <pc:docMk/>
          <pc:sldMk cId="2340906043" sldId="300"/>
        </pc:sldMkLst>
        <pc:spChg chg="mod">
          <ac:chgData name="Grossberg, Jonathan D. (TR Product)" userId="f1ca12c0-bd31-4380-9f67-8bfc043ec3f0" providerId="ADAL" clId="{B14FFB53-A9DB-4C84-8F2B-E0072E2216CA}" dt="2022-06-14T20:10:10.789" v="5516" actId="6549"/>
          <ac:spMkLst>
            <pc:docMk/>
            <pc:sldMk cId="2340906043" sldId="300"/>
            <ac:spMk id="3" creationId="{8752C4DD-CA8C-A8C8-33F4-86F79BEE75EA}"/>
          </ac:spMkLst>
        </pc:spChg>
      </pc:sldChg>
      <pc:sldChg chg="add del">
        <pc:chgData name="Grossberg, Jonathan D. (TR Product)" userId="f1ca12c0-bd31-4380-9f67-8bfc043ec3f0" providerId="ADAL" clId="{B14FFB53-A9DB-4C84-8F2B-E0072E2216CA}" dt="2022-06-14T20:10:03.165" v="5515" actId="47"/>
        <pc:sldMkLst>
          <pc:docMk/>
          <pc:sldMk cId="739129223" sldId="301"/>
        </pc:sldMkLst>
      </pc:sldChg>
      <pc:sldChg chg="add">
        <pc:chgData name="Grossberg, Jonathan D. (TR Product)" userId="f1ca12c0-bd31-4380-9f67-8bfc043ec3f0" providerId="ADAL" clId="{B14FFB53-A9DB-4C84-8F2B-E0072E2216CA}" dt="2022-06-14T20:08:55.722" v="5511"/>
        <pc:sldMkLst>
          <pc:docMk/>
          <pc:sldMk cId="2154924607" sldId="302"/>
        </pc:sldMkLst>
      </pc:sldChg>
      <pc:sldChg chg="add">
        <pc:chgData name="Grossberg, Jonathan D. (TR Product)" userId="f1ca12c0-bd31-4380-9f67-8bfc043ec3f0" providerId="ADAL" clId="{B14FFB53-A9DB-4C84-8F2B-E0072E2216CA}" dt="2022-06-14T20:09:26.142" v="5512"/>
        <pc:sldMkLst>
          <pc:docMk/>
          <pc:sldMk cId="204692842" sldId="303"/>
        </pc:sldMkLst>
      </pc:sldChg>
      <pc:sldChg chg="add">
        <pc:chgData name="Grossberg, Jonathan D. (TR Product)" userId="f1ca12c0-bd31-4380-9f67-8bfc043ec3f0" providerId="ADAL" clId="{B14FFB53-A9DB-4C84-8F2B-E0072E2216CA}" dt="2022-06-14T20:09:41.858" v="5513"/>
        <pc:sldMkLst>
          <pc:docMk/>
          <pc:sldMk cId="3088880139" sldId="304"/>
        </pc:sldMkLst>
      </pc:sldChg>
      <pc:sldChg chg="add">
        <pc:chgData name="Grossberg, Jonathan D. (TR Product)" userId="f1ca12c0-bd31-4380-9f67-8bfc043ec3f0" providerId="ADAL" clId="{B14FFB53-A9DB-4C84-8F2B-E0072E2216CA}" dt="2022-06-14T20:09:59.786" v="5514"/>
        <pc:sldMkLst>
          <pc:docMk/>
          <pc:sldMk cId="1542833719" sldId="305"/>
        </pc:sldMkLst>
      </pc:sldChg>
      <pc:sldMasterChg chg="modSldLayout">
        <pc:chgData name="Grossberg, Jonathan D. (TR Product)" userId="f1ca12c0-bd31-4380-9f67-8bfc043ec3f0" providerId="ADAL" clId="{B14FFB53-A9DB-4C84-8F2B-E0072E2216CA}" dt="2022-05-17T02:07:06.588" v="5502"/>
        <pc:sldMasterMkLst>
          <pc:docMk/>
          <pc:sldMasterMk cId="1750610686" sldId="2147483648"/>
        </pc:sldMasterMkLst>
        <pc:sldLayoutChg chg="addSp delSp modSp mod">
          <pc:chgData name="Grossberg, Jonathan D. (TR Product)" userId="f1ca12c0-bd31-4380-9f67-8bfc043ec3f0" providerId="ADAL" clId="{B14FFB53-A9DB-4C84-8F2B-E0072E2216CA}" dt="2022-05-17T02:07:06.588" v="5502"/>
          <pc:sldLayoutMkLst>
            <pc:docMk/>
            <pc:sldMasterMk cId="1750610686" sldId="2147483648"/>
            <pc:sldLayoutMk cId="1342407256" sldId="2147483650"/>
          </pc:sldLayoutMkLst>
          <pc:spChg chg="del">
            <ac:chgData name="Grossberg, Jonathan D. (TR Product)" userId="f1ca12c0-bd31-4380-9f67-8bfc043ec3f0" providerId="ADAL" clId="{B14FFB53-A9DB-4C84-8F2B-E0072E2216CA}" dt="2022-05-17T02:06:24.691" v="5498" actId="478"/>
            <ac:spMkLst>
              <pc:docMk/>
              <pc:sldMasterMk cId="1750610686" sldId="2147483648"/>
              <pc:sldLayoutMk cId="1342407256" sldId="2147483650"/>
              <ac:spMk id="4" creationId="{00000000-0000-0000-0000-000000000000}"/>
            </ac:spMkLst>
          </pc:spChg>
          <pc:spChg chg="add mod">
            <ac:chgData name="Grossberg, Jonathan D. (TR Product)" userId="f1ca12c0-bd31-4380-9f67-8bfc043ec3f0" providerId="ADAL" clId="{B14FFB53-A9DB-4C84-8F2B-E0072E2216CA}" dt="2022-05-17T02:07:06.588" v="5502"/>
            <ac:spMkLst>
              <pc:docMk/>
              <pc:sldMasterMk cId="1750610686" sldId="2147483648"/>
              <pc:sldLayoutMk cId="1342407256" sldId="2147483650"/>
              <ac:spMk id="5" creationId="{BA85727A-010B-407E-B1E4-F2AD6F6A05E3}"/>
            </ac:spMkLst>
          </pc:spChg>
          <pc:spChg chg="del">
            <ac:chgData name="Grossberg, Jonathan D. (TR Product)" userId="f1ca12c0-bd31-4380-9f67-8bfc043ec3f0" providerId="ADAL" clId="{B14FFB53-A9DB-4C84-8F2B-E0072E2216CA}" dt="2022-05-17T02:06:38.144" v="5499" actId="478"/>
            <ac:spMkLst>
              <pc:docMk/>
              <pc:sldMasterMk cId="1750610686" sldId="2147483648"/>
              <pc:sldLayoutMk cId="1342407256" sldId="2147483650"/>
              <ac:spMk id="9" creationId="{5A701503-F02D-463D-A2B3-5CB7D6AAFBC7}"/>
            </ac:spMkLst>
          </pc:spChg>
        </pc:sldLayoutChg>
        <pc:sldLayoutChg chg="addSp delSp modSp mod">
          <pc:chgData name="Grossberg, Jonathan D. (TR Product)" userId="f1ca12c0-bd31-4380-9f67-8bfc043ec3f0" providerId="ADAL" clId="{B14FFB53-A9DB-4C84-8F2B-E0072E2216CA}" dt="2022-05-17T02:04:44.136" v="5496" actId="1076"/>
          <pc:sldLayoutMkLst>
            <pc:docMk/>
            <pc:sldMasterMk cId="1750610686" sldId="2147483648"/>
            <pc:sldLayoutMk cId="3371454466" sldId="2147483660"/>
          </pc:sldLayoutMkLst>
          <pc:spChg chg="del">
            <ac:chgData name="Grossberg, Jonathan D. (TR Product)" userId="f1ca12c0-bd31-4380-9f67-8bfc043ec3f0" providerId="ADAL" clId="{B14FFB53-A9DB-4C84-8F2B-E0072E2216CA}" dt="2022-05-17T02:02:10.999" v="5486" actId="478"/>
            <ac:spMkLst>
              <pc:docMk/>
              <pc:sldMasterMk cId="1750610686" sldId="2147483648"/>
              <pc:sldLayoutMk cId="3371454466" sldId="2147483660"/>
              <ac:spMk id="4" creationId="{00000000-0000-0000-0000-000000000000}"/>
            </ac:spMkLst>
          </pc:spChg>
          <pc:spChg chg="add mod">
            <ac:chgData name="Grossberg, Jonathan D. (TR Product)" userId="f1ca12c0-bd31-4380-9f67-8bfc043ec3f0" providerId="ADAL" clId="{B14FFB53-A9DB-4C84-8F2B-E0072E2216CA}" dt="2022-05-17T02:04:44.136" v="5496" actId="1076"/>
            <ac:spMkLst>
              <pc:docMk/>
              <pc:sldMasterMk cId="1750610686" sldId="2147483648"/>
              <pc:sldLayoutMk cId="3371454466" sldId="2147483660"/>
              <ac:spMk id="5" creationId="{3AFA4370-F59A-484F-8D92-B7FF121A500C}"/>
            </ac:spMkLst>
          </pc:spChg>
          <pc:spChg chg="del">
            <ac:chgData name="Grossberg, Jonathan D. (TR Product)" userId="f1ca12c0-bd31-4380-9f67-8bfc043ec3f0" providerId="ADAL" clId="{B14FFB53-A9DB-4C84-8F2B-E0072E2216CA}" dt="2022-05-17T02:02:21.659" v="5487" actId="478"/>
            <ac:spMkLst>
              <pc:docMk/>
              <pc:sldMasterMk cId="1750610686" sldId="2147483648"/>
              <pc:sldLayoutMk cId="3371454466" sldId="2147483660"/>
              <ac:spMk id="8" creationId="{F666A86A-D26A-45F5-9F0B-76E9E7A2BE03}"/>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BFCEDC-C3B8-4FB4-A58C-B830C6DC6DEA}" type="datetimeFigureOut">
              <a:rPr lang="en-US" smtClean="0"/>
              <a:t>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170635-2485-4C70-AF02-3CE7F6297ED0}" type="slidenum">
              <a:rPr lang="en-US" smtClean="0"/>
              <a:t>‹#›</a:t>
            </a:fld>
            <a:endParaRPr lang="en-US"/>
          </a:p>
        </p:txBody>
      </p:sp>
    </p:spTree>
    <p:extLst>
      <p:ext uri="{BB962C8B-B14F-4D97-AF65-F5344CB8AC3E}">
        <p14:creationId xmlns:p14="http://schemas.microsoft.com/office/powerpoint/2010/main" val="2244123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6B3FB29-9A5A-4F62-829C-71CD24E98EA2}" type="datetime1">
              <a:rPr lang="en-US" smtClean="0"/>
              <a:t>1/6/2023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a:t>Copyright © 2021 McGraw-Hill. All rights reserved. No reproduction or distribution without the prior written consent of McGraw-Hill. </a:t>
            </a:r>
          </a:p>
        </p:txBody>
      </p:sp>
      <p:sp>
        <p:nvSpPr>
          <p:cNvPr id="6" name="Slide Number Placeholder 5"/>
          <p:cNvSpPr>
            <a:spLocks noGrp="1"/>
          </p:cNvSpPr>
          <p:nvPr>
            <p:ph type="sldNum" sz="quarter" idx="12"/>
          </p:nvPr>
        </p:nvSpPr>
        <p:spPr/>
        <p:txBody>
          <a:bodyPr/>
          <a:lstStyle/>
          <a:p>
            <a:fld id="{188B8A88-9DFF-4215-91ED-9F3869CDCD8B}" type="slidenum">
              <a:rPr lang="en-US" smtClean="0"/>
              <a:t>‹#›</a:t>
            </a:fld>
            <a:endParaRPr lang="en-US"/>
          </a:p>
        </p:txBody>
      </p:sp>
    </p:spTree>
    <p:extLst>
      <p:ext uri="{BB962C8B-B14F-4D97-AF65-F5344CB8AC3E}">
        <p14:creationId xmlns:p14="http://schemas.microsoft.com/office/powerpoint/2010/main" val="923858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E46E9C-D8A3-4579-AF7E-5B355858D99E}" type="datetime1">
              <a:rPr lang="en-US" smtClean="0"/>
              <a:t>1/6/2023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r>
              <a:rPr lang="en-US"/>
              <a:t>Copyright © 2021 McGraw-Hill. All rights reserved. No reproduction or distribution without the prior written consent of McGraw-Hill. </a:t>
            </a:r>
          </a:p>
        </p:txBody>
      </p:sp>
      <p:sp>
        <p:nvSpPr>
          <p:cNvPr id="7" name="Slide Number Placeholder 6"/>
          <p:cNvSpPr>
            <a:spLocks noGrp="1"/>
          </p:cNvSpPr>
          <p:nvPr>
            <p:ph type="sldNum" sz="quarter" idx="12"/>
          </p:nvPr>
        </p:nvSpPr>
        <p:spPr/>
        <p:txBody>
          <a:bodyPr/>
          <a:lstStyle/>
          <a:p>
            <a:fld id="{188B8A88-9DFF-4215-91ED-9F3869CDCD8B}" type="slidenum">
              <a:rPr lang="en-US" smtClean="0"/>
              <a:t>‹#›</a:t>
            </a:fld>
            <a:endParaRPr lang="en-US"/>
          </a:p>
        </p:txBody>
      </p:sp>
      <p:sp>
        <p:nvSpPr>
          <p:cNvPr id="8" name="Short Copyright">
            <a:extLst>
              <a:ext uri="{FF2B5EF4-FFF2-40B4-BE49-F238E27FC236}">
                <a16:creationId xmlns:a16="http://schemas.microsoft.com/office/drawing/2014/main" xmlns="" id="{3066D7D9-3711-4750-A132-1A989F228BE5}"/>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46459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C2EBE7-CCD4-466A-84F6-E6BC50106175}" type="datetime1">
              <a:rPr lang="en-US" smtClean="0"/>
              <a:t>1/6/2023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a:t>Copyright © 2021 McGraw-Hill. All rights reserved. No reproduction or distribution without the prior written consent of McGraw-Hill. </a:t>
            </a:r>
          </a:p>
        </p:txBody>
      </p:sp>
      <p:sp>
        <p:nvSpPr>
          <p:cNvPr id="6" name="Slide Number Placeholder 5"/>
          <p:cNvSpPr>
            <a:spLocks noGrp="1"/>
          </p:cNvSpPr>
          <p:nvPr>
            <p:ph type="sldNum" sz="quarter" idx="12"/>
          </p:nvPr>
        </p:nvSpPr>
        <p:spPr/>
        <p:txBody>
          <a:bodyPr/>
          <a:lstStyle/>
          <a:p>
            <a:fld id="{188B8A88-9DFF-4215-91ED-9F3869CDCD8B}" type="slidenum">
              <a:rPr lang="en-US" smtClean="0"/>
              <a:t>‹#›</a:t>
            </a:fld>
            <a:endParaRPr lang="en-US"/>
          </a:p>
        </p:txBody>
      </p:sp>
      <p:sp>
        <p:nvSpPr>
          <p:cNvPr id="7" name="Short Copyright">
            <a:extLst>
              <a:ext uri="{FF2B5EF4-FFF2-40B4-BE49-F238E27FC236}">
                <a16:creationId xmlns:a16="http://schemas.microsoft.com/office/drawing/2014/main" xmlns="" id="{55CA3256-DD11-4F34-93B9-1341BD655759}"/>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3676248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1C6D38-D769-4A90-A350-146E855A3816}" type="datetime1">
              <a:rPr lang="en-US" smtClean="0"/>
              <a:t>1/6/2023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a:t>Copyright © 2021 McGraw-Hill. All rights reserved. No reproduction or distribution without the prior written consent of McGraw-Hill. </a:t>
            </a:r>
          </a:p>
        </p:txBody>
      </p:sp>
      <p:sp>
        <p:nvSpPr>
          <p:cNvPr id="6" name="Slide Number Placeholder 5"/>
          <p:cNvSpPr>
            <a:spLocks noGrp="1"/>
          </p:cNvSpPr>
          <p:nvPr>
            <p:ph type="sldNum" sz="quarter" idx="12"/>
          </p:nvPr>
        </p:nvSpPr>
        <p:spPr/>
        <p:txBody>
          <a:bodyPr/>
          <a:lstStyle/>
          <a:p>
            <a:fld id="{188B8A88-9DFF-4215-91ED-9F3869CDCD8B}" type="slidenum">
              <a:rPr lang="en-US" smtClean="0"/>
              <a:t>‹#›</a:t>
            </a:fld>
            <a:endParaRPr lang="en-US"/>
          </a:p>
        </p:txBody>
      </p:sp>
      <p:sp>
        <p:nvSpPr>
          <p:cNvPr id="7" name="Short Copyright">
            <a:extLst>
              <a:ext uri="{FF2B5EF4-FFF2-40B4-BE49-F238E27FC236}">
                <a16:creationId xmlns:a16="http://schemas.microsoft.com/office/drawing/2014/main" xmlns="" id="{B1AFC10A-4741-409F-92DD-546E874A5B06}"/>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1300603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10812544" y="6356350"/>
            <a:ext cx="541256" cy="365125"/>
          </a:xfrm>
          <a:prstGeom prst="rect">
            <a:avLst/>
          </a:prstGeom>
        </p:spPr>
        <p:txBody>
          <a:bodyPr/>
          <a:lstStyle/>
          <a:p>
            <a:fld id="{188B8A88-9DFF-4215-91ED-9F3869CDCD8B}" type="slidenum">
              <a:rPr lang="en-US" smtClean="0"/>
              <a:t>‹#›</a:t>
            </a:fld>
            <a:endParaRPr lang="en-US" dirty="0"/>
          </a:p>
        </p:txBody>
      </p:sp>
      <p:sp>
        <p:nvSpPr>
          <p:cNvPr id="5" name="TextBox 4">
            <a:extLst>
              <a:ext uri="{FF2B5EF4-FFF2-40B4-BE49-F238E27FC236}">
                <a16:creationId xmlns:a16="http://schemas.microsoft.com/office/drawing/2014/main" xmlns="" id="{3AFA4370-F59A-484F-8D92-B7FF121A500C}"/>
              </a:ext>
            </a:extLst>
          </p:cNvPr>
          <p:cNvSpPr txBox="1"/>
          <p:nvPr userDrawn="1"/>
        </p:nvSpPr>
        <p:spPr>
          <a:xfrm>
            <a:off x="1036982" y="6356350"/>
            <a:ext cx="8991600" cy="276999"/>
          </a:xfrm>
          <a:prstGeom prst="rect">
            <a:avLst/>
          </a:prstGeom>
          <a:noFill/>
        </p:spPr>
        <p:txBody>
          <a:bodyPr wrap="square" rtlCol="0">
            <a:spAutoFit/>
          </a:bodyPr>
          <a:lstStyle/>
          <a:p>
            <a:r>
              <a:rPr lang="en-US" sz="1200" dirty="0" smtClean="0"/>
              <a:t>© McGraw Hill LLC. All rights reserved. No reproduction or distribution without the prior written consent of McGraw Hill LLC.</a:t>
            </a:r>
            <a:endParaRPr lang="en-US" sz="1200" dirty="0"/>
          </a:p>
        </p:txBody>
      </p:sp>
    </p:spTree>
    <p:extLst>
      <p:ext uri="{BB962C8B-B14F-4D97-AF65-F5344CB8AC3E}">
        <p14:creationId xmlns:p14="http://schemas.microsoft.com/office/powerpoint/2010/main" val="3371454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b="1">
                <a:latin typeface="+mj-lt"/>
              </a:defRPr>
            </a:lvl1pPr>
          </a:lstStyle>
          <a:p>
            <a:r>
              <a:rPr lang="en-US" dirty="0"/>
              <a:t>Click to edit Master title style</a:t>
            </a:r>
          </a:p>
        </p:txBody>
      </p:sp>
      <p:sp>
        <p:nvSpPr>
          <p:cNvPr id="3" name="Content Placeholder 2"/>
          <p:cNvSpPr>
            <a:spLocks noGrp="1"/>
          </p:cNvSpPr>
          <p:nvPr>
            <p:ph idx="1"/>
          </p:nvPr>
        </p:nvSpPr>
        <p:spPr/>
        <p:txBody>
          <a:bodyPr/>
          <a:lstStyle>
            <a:lvl1pPr marL="291600" indent="-291600">
              <a:lnSpc>
                <a:spcPct val="100000"/>
              </a:lnSpc>
              <a:spcBef>
                <a:spcPts val="1000"/>
              </a:spcBef>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10842170" y="6356350"/>
            <a:ext cx="511629" cy="365125"/>
          </a:xfrm>
        </p:spPr>
        <p:txBody>
          <a:bodyPr/>
          <a:lstStyle>
            <a:lvl1pPr>
              <a:defRPr>
                <a:solidFill>
                  <a:srgbClr val="000000"/>
                </a:solidFill>
                <a:latin typeface="+mn-lt"/>
              </a:defRPr>
            </a:lvl1pPr>
          </a:lstStyle>
          <a:p>
            <a:fld id="{188B8A88-9DFF-4215-91ED-9F3869CDCD8B}" type="slidenum">
              <a:rPr lang="en-US" smtClean="0"/>
              <a:pPr/>
              <a:t>‹#›</a:t>
            </a:fld>
            <a:endParaRPr lang="en-US"/>
          </a:p>
        </p:txBody>
      </p:sp>
      <p:sp>
        <p:nvSpPr>
          <p:cNvPr id="5" name="TextBox 4">
            <a:extLst>
              <a:ext uri="{FF2B5EF4-FFF2-40B4-BE49-F238E27FC236}">
                <a16:creationId xmlns:a16="http://schemas.microsoft.com/office/drawing/2014/main" xmlns="" id="{BA85727A-010B-407E-B1E4-F2AD6F6A05E3}"/>
              </a:ext>
            </a:extLst>
          </p:cNvPr>
          <p:cNvSpPr txBox="1"/>
          <p:nvPr userDrawn="1"/>
        </p:nvSpPr>
        <p:spPr>
          <a:xfrm>
            <a:off x="914400" y="6470374"/>
            <a:ext cx="7963270" cy="276999"/>
          </a:xfrm>
          <a:prstGeom prst="rect">
            <a:avLst/>
          </a:prstGeom>
          <a:noFill/>
        </p:spPr>
        <p:txBody>
          <a:bodyPr wrap="none" rtlCol="0">
            <a:spAutoFit/>
          </a:bodyPr>
          <a:lstStyle/>
          <a:p>
            <a:r>
              <a:rPr lang="en-US" sz="1200" b="0" i="0" dirty="0" smtClean="0">
                <a:solidFill>
                  <a:srgbClr val="222222"/>
                </a:solidFill>
                <a:effectLst/>
                <a:latin typeface="Calibri" panose="020F0502020204030204" pitchFamily="34" charset="0"/>
              </a:rPr>
              <a:t>© McGraw Hill LLC. All rights reserved. No reproduction or distribution without the prior written consent of McGraw Hill LLC.</a:t>
            </a:r>
            <a:endParaRPr lang="en-US" sz="1200" dirty="0"/>
          </a:p>
        </p:txBody>
      </p:sp>
    </p:spTree>
    <p:extLst>
      <p:ext uri="{BB962C8B-B14F-4D97-AF65-F5344CB8AC3E}">
        <p14:creationId xmlns:p14="http://schemas.microsoft.com/office/powerpoint/2010/main" val="1342407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b="1">
                <a:latin typeface="+mj-lt"/>
              </a:defRPr>
            </a:lvl1pPr>
          </a:lstStyle>
          <a:p>
            <a:r>
              <a:rPr lang="en-US" dirty="0"/>
              <a:t>Click to edit Master title style</a:t>
            </a:r>
          </a:p>
        </p:txBody>
      </p:sp>
      <p:sp>
        <p:nvSpPr>
          <p:cNvPr id="3" name="Content Placeholder 2"/>
          <p:cNvSpPr>
            <a:spLocks noGrp="1"/>
          </p:cNvSpPr>
          <p:nvPr>
            <p:ph idx="1"/>
          </p:nvPr>
        </p:nvSpPr>
        <p:spPr>
          <a:xfrm>
            <a:off x="838200" y="1825625"/>
            <a:ext cx="10515600" cy="1792786"/>
          </a:xfrm>
        </p:spPr>
        <p:txBody>
          <a:bodyPr/>
          <a:lstStyle>
            <a:lvl1pPr marL="291600" indent="-291600">
              <a:lnSpc>
                <a:spcPct val="100000"/>
              </a:lnSpc>
              <a:spcBef>
                <a:spcPts val="1000"/>
              </a:spcBef>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a:extLst>
              <a:ext uri="{FF2B5EF4-FFF2-40B4-BE49-F238E27FC236}">
                <a16:creationId xmlns:a16="http://schemas.microsoft.com/office/drawing/2014/main" xmlns="" id="{21783EB6-FB9A-4009-964E-CD9C17780CA4}"/>
              </a:ext>
            </a:extLst>
          </p:cNvPr>
          <p:cNvSpPr>
            <a:spLocks noGrp="1"/>
          </p:cNvSpPr>
          <p:nvPr>
            <p:ph idx="13"/>
          </p:nvPr>
        </p:nvSpPr>
        <p:spPr>
          <a:xfrm>
            <a:off x="832447" y="3832337"/>
            <a:ext cx="10515600" cy="1792786"/>
          </a:xfrm>
        </p:spPr>
        <p:txBody>
          <a:bodyPr/>
          <a:lstStyle>
            <a:lvl1pPr marL="291600" indent="-291600">
              <a:lnSpc>
                <a:spcPct val="100000"/>
              </a:lnSpc>
              <a:spcBef>
                <a:spcPts val="1000"/>
              </a:spcBef>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atin typeface="+mn-lt"/>
              </a:defRPr>
            </a:lvl1pPr>
          </a:lstStyle>
          <a:p>
            <a:fld id="{F19094C5-F5A4-4C82-82B8-25B78A4FBB92}" type="datetime1">
              <a:rPr lang="en-US" smtClean="0"/>
              <a:pPr/>
              <a:t>1/6/2023</a:t>
            </a:fld>
            <a:endParaRPr lang="en-US"/>
          </a:p>
        </p:txBody>
      </p:sp>
      <p:sp>
        <p:nvSpPr>
          <p:cNvPr id="6" name="Slide Number Placeholder 5"/>
          <p:cNvSpPr>
            <a:spLocks noGrp="1"/>
          </p:cNvSpPr>
          <p:nvPr>
            <p:ph type="sldNum" sz="quarter" idx="12"/>
          </p:nvPr>
        </p:nvSpPr>
        <p:spPr>
          <a:xfrm>
            <a:off x="10842170" y="6356350"/>
            <a:ext cx="511629" cy="365125"/>
          </a:xfrm>
        </p:spPr>
        <p:txBody>
          <a:bodyPr/>
          <a:lstStyle>
            <a:lvl1pPr>
              <a:defRPr>
                <a:solidFill>
                  <a:srgbClr val="000000"/>
                </a:solidFill>
                <a:latin typeface="+mn-lt"/>
              </a:defRPr>
            </a:lvl1pPr>
          </a:lstStyle>
          <a:p>
            <a:fld id="{188B8A88-9DFF-4215-91ED-9F3869CDCD8B}" type="slidenum">
              <a:rPr lang="en-US" smtClean="0"/>
              <a:pPr/>
              <a:t>‹#›</a:t>
            </a:fld>
            <a:endParaRPr lang="en-US"/>
          </a:p>
        </p:txBody>
      </p:sp>
      <p:sp>
        <p:nvSpPr>
          <p:cNvPr id="8" name="TextBox 7">
            <a:extLst>
              <a:ext uri="{FF2B5EF4-FFF2-40B4-BE49-F238E27FC236}">
                <a16:creationId xmlns:a16="http://schemas.microsoft.com/office/drawing/2014/main" xmlns="" id="{BA85727A-010B-407E-B1E4-F2AD6F6A05E3}"/>
              </a:ext>
            </a:extLst>
          </p:cNvPr>
          <p:cNvSpPr txBox="1"/>
          <p:nvPr userDrawn="1"/>
        </p:nvSpPr>
        <p:spPr>
          <a:xfrm>
            <a:off x="914400" y="6470374"/>
            <a:ext cx="7963270" cy="276999"/>
          </a:xfrm>
          <a:prstGeom prst="rect">
            <a:avLst/>
          </a:prstGeom>
          <a:noFill/>
        </p:spPr>
        <p:txBody>
          <a:bodyPr wrap="none" rtlCol="0">
            <a:spAutoFit/>
          </a:bodyPr>
          <a:lstStyle/>
          <a:p>
            <a:r>
              <a:rPr lang="en-US" sz="1200" b="0" i="0" dirty="0" smtClean="0">
                <a:solidFill>
                  <a:srgbClr val="222222"/>
                </a:solidFill>
                <a:effectLst/>
                <a:latin typeface="Calibri" panose="020F0502020204030204" pitchFamily="34" charset="0"/>
              </a:rPr>
              <a:t>© McGraw Hill LLC. All rights reserved. No reproduction or distribution without the prior written consent of McGraw Hill LLC.</a:t>
            </a:r>
            <a:endParaRPr lang="en-US" sz="1200" dirty="0"/>
          </a:p>
        </p:txBody>
      </p:sp>
    </p:spTree>
    <p:extLst>
      <p:ext uri="{BB962C8B-B14F-4D97-AF65-F5344CB8AC3E}">
        <p14:creationId xmlns:p14="http://schemas.microsoft.com/office/powerpoint/2010/main" val="4136607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682189-A2B6-4D3E-BF54-508BC2E72997}" type="datetime1">
              <a:rPr lang="en-US" smtClean="0"/>
              <a:t>1/6/2023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a:t>Copyright © 2021 McGraw-Hill. All rights reserved. No reproduction or distribution without the prior written consent of McGraw-Hill. </a:t>
            </a:r>
          </a:p>
        </p:txBody>
      </p:sp>
      <p:sp>
        <p:nvSpPr>
          <p:cNvPr id="6" name="Slide Number Placeholder 5"/>
          <p:cNvSpPr>
            <a:spLocks noGrp="1"/>
          </p:cNvSpPr>
          <p:nvPr>
            <p:ph type="sldNum" sz="quarter" idx="12"/>
          </p:nvPr>
        </p:nvSpPr>
        <p:spPr/>
        <p:txBody>
          <a:bodyPr/>
          <a:lstStyle/>
          <a:p>
            <a:fld id="{188B8A88-9DFF-4215-91ED-9F3869CDCD8B}" type="slidenum">
              <a:rPr lang="en-US" smtClean="0"/>
              <a:t>‹#›</a:t>
            </a:fld>
            <a:endParaRPr lang="en-US"/>
          </a:p>
        </p:txBody>
      </p:sp>
    </p:spTree>
    <p:extLst>
      <p:ext uri="{BB962C8B-B14F-4D97-AF65-F5344CB8AC3E}">
        <p14:creationId xmlns:p14="http://schemas.microsoft.com/office/powerpoint/2010/main" val="489466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C158BC-03B5-4A5B-AC33-EBD8F11A414A}" type="datetime1">
              <a:rPr lang="en-US" smtClean="0"/>
              <a:t>1/6/2023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r>
              <a:rPr lang="en-US"/>
              <a:t>Copyright © 2021 McGraw-Hill. All rights reserved. No reproduction or distribution without the prior written consent of McGraw-Hill. </a:t>
            </a:r>
          </a:p>
        </p:txBody>
      </p:sp>
      <p:sp>
        <p:nvSpPr>
          <p:cNvPr id="7" name="Slide Number Placeholder 6"/>
          <p:cNvSpPr>
            <a:spLocks noGrp="1"/>
          </p:cNvSpPr>
          <p:nvPr>
            <p:ph type="sldNum" sz="quarter" idx="12"/>
          </p:nvPr>
        </p:nvSpPr>
        <p:spPr/>
        <p:txBody>
          <a:bodyPr/>
          <a:lstStyle/>
          <a:p>
            <a:fld id="{188B8A88-9DFF-4215-91ED-9F3869CDCD8B}" type="slidenum">
              <a:rPr lang="en-US" smtClean="0"/>
              <a:t>‹#›</a:t>
            </a:fld>
            <a:endParaRPr lang="en-US"/>
          </a:p>
        </p:txBody>
      </p:sp>
      <p:sp>
        <p:nvSpPr>
          <p:cNvPr id="8" name="Short Copyright">
            <a:extLst>
              <a:ext uri="{FF2B5EF4-FFF2-40B4-BE49-F238E27FC236}">
                <a16:creationId xmlns:a16="http://schemas.microsoft.com/office/drawing/2014/main" xmlns="" id="{30BB897E-B761-4080-BA72-8D4643104502}"/>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3710772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9EA7D3-13AA-465A-9400-5384911AB796}" type="datetime1">
              <a:rPr lang="en-US" smtClean="0"/>
              <a:t>1/6/2023</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r>
              <a:rPr lang="en-US"/>
              <a:t>Copyright © 2021 McGraw-Hill. All rights reserved. No reproduction or distribution without the prior written consent of McGraw-Hill. </a:t>
            </a:r>
          </a:p>
        </p:txBody>
      </p:sp>
      <p:sp>
        <p:nvSpPr>
          <p:cNvPr id="9" name="Slide Number Placeholder 8"/>
          <p:cNvSpPr>
            <a:spLocks noGrp="1"/>
          </p:cNvSpPr>
          <p:nvPr>
            <p:ph type="sldNum" sz="quarter" idx="12"/>
          </p:nvPr>
        </p:nvSpPr>
        <p:spPr/>
        <p:txBody>
          <a:bodyPr/>
          <a:lstStyle/>
          <a:p>
            <a:fld id="{188B8A88-9DFF-4215-91ED-9F3869CDCD8B}" type="slidenum">
              <a:rPr lang="en-US" smtClean="0"/>
              <a:t>‹#›</a:t>
            </a:fld>
            <a:endParaRPr lang="en-US"/>
          </a:p>
        </p:txBody>
      </p:sp>
      <p:sp>
        <p:nvSpPr>
          <p:cNvPr id="10" name="Short Copyright">
            <a:extLst>
              <a:ext uri="{FF2B5EF4-FFF2-40B4-BE49-F238E27FC236}">
                <a16:creationId xmlns:a16="http://schemas.microsoft.com/office/drawing/2014/main" xmlns="" id="{2FDD8EB8-6011-476F-8E90-CDC47D288AF6}"/>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3180220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9DEC3BA-1C11-4B88-A46C-4438A17AF5D6}" type="datetime1">
              <a:rPr lang="en-US" smtClean="0"/>
              <a:t>1/6/2023</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r>
              <a:rPr lang="en-US"/>
              <a:t>Copyright © 2021 McGraw-Hill. All rights reserved. No reproduction or distribution without the prior written consent of McGraw-Hill. </a:t>
            </a:r>
          </a:p>
        </p:txBody>
      </p:sp>
      <p:sp>
        <p:nvSpPr>
          <p:cNvPr id="5" name="Slide Number Placeholder 4"/>
          <p:cNvSpPr>
            <a:spLocks noGrp="1"/>
          </p:cNvSpPr>
          <p:nvPr>
            <p:ph type="sldNum" sz="quarter" idx="12"/>
          </p:nvPr>
        </p:nvSpPr>
        <p:spPr/>
        <p:txBody>
          <a:bodyPr/>
          <a:lstStyle/>
          <a:p>
            <a:fld id="{188B8A88-9DFF-4215-91ED-9F3869CDCD8B}" type="slidenum">
              <a:rPr lang="en-US" smtClean="0"/>
              <a:t>‹#›</a:t>
            </a:fld>
            <a:endParaRPr lang="en-US"/>
          </a:p>
        </p:txBody>
      </p:sp>
      <p:sp>
        <p:nvSpPr>
          <p:cNvPr id="6" name="Short Copyright">
            <a:extLst>
              <a:ext uri="{FF2B5EF4-FFF2-40B4-BE49-F238E27FC236}">
                <a16:creationId xmlns:a16="http://schemas.microsoft.com/office/drawing/2014/main" xmlns="" id="{CADE7BAD-DF09-4611-9F9B-D82C1F987945}"/>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2765275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F8DE9-9D52-408D-881D-7014A0C454F1}" type="datetime1">
              <a:rPr lang="en-US" smtClean="0"/>
              <a:t>1/6/2023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r>
              <a:rPr lang="en-US"/>
              <a:t>Copyright © 2021 McGraw-Hill. All rights reserved. No reproduction or distribution without the prior written consent of McGraw-Hill. </a:t>
            </a:r>
          </a:p>
        </p:txBody>
      </p:sp>
      <p:sp>
        <p:nvSpPr>
          <p:cNvPr id="4" name="Slide Number Placeholder 3"/>
          <p:cNvSpPr>
            <a:spLocks noGrp="1"/>
          </p:cNvSpPr>
          <p:nvPr>
            <p:ph type="sldNum" sz="quarter" idx="12"/>
          </p:nvPr>
        </p:nvSpPr>
        <p:spPr/>
        <p:txBody>
          <a:bodyPr/>
          <a:lstStyle/>
          <a:p>
            <a:fld id="{188B8A88-9DFF-4215-91ED-9F3869CDCD8B}" type="slidenum">
              <a:rPr lang="en-US" smtClean="0"/>
              <a:t>‹#›</a:t>
            </a:fld>
            <a:endParaRPr lang="en-US"/>
          </a:p>
        </p:txBody>
      </p:sp>
      <p:sp>
        <p:nvSpPr>
          <p:cNvPr id="5" name="Short Copyright">
            <a:extLst>
              <a:ext uri="{FF2B5EF4-FFF2-40B4-BE49-F238E27FC236}">
                <a16:creationId xmlns:a16="http://schemas.microsoft.com/office/drawing/2014/main" xmlns="" id="{7175E654-6CE3-4050-B2FC-9EF91B5C02C7}"/>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2074269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33D643-B05E-45B2-8E06-F36B8FBF8451}" type="datetime1">
              <a:rPr lang="en-US" smtClean="0"/>
              <a:t>1/6/2023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r>
              <a:rPr lang="en-US"/>
              <a:t>Copyright © 2021 McGraw-Hill. All rights reserved. No reproduction or distribution without the prior written consent of McGraw-Hill. </a:t>
            </a:r>
          </a:p>
        </p:txBody>
      </p:sp>
      <p:sp>
        <p:nvSpPr>
          <p:cNvPr id="7" name="Slide Number Placeholder 6"/>
          <p:cNvSpPr>
            <a:spLocks noGrp="1"/>
          </p:cNvSpPr>
          <p:nvPr>
            <p:ph type="sldNum" sz="quarter" idx="12"/>
          </p:nvPr>
        </p:nvSpPr>
        <p:spPr/>
        <p:txBody>
          <a:bodyPr/>
          <a:lstStyle/>
          <a:p>
            <a:fld id="{188B8A88-9DFF-4215-91ED-9F3869CDCD8B}" type="slidenum">
              <a:rPr lang="en-US" smtClean="0"/>
              <a:t>‹#›</a:t>
            </a:fld>
            <a:endParaRPr lang="en-US"/>
          </a:p>
        </p:txBody>
      </p:sp>
      <p:sp>
        <p:nvSpPr>
          <p:cNvPr id="8" name="Short Copyright">
            <a:extLst>
              <a:ext uri="{FF2B5EF4-FFF2-40B4-BE49-F238E27FC236}">
                <a16:creationId xmlns:a16="http://schemas.microsoft.com/office/drawing/2014/main" xmlns="" id="{F3CC1A0F-6B4C-41A1-8410-902186E87DAC}"/>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2690406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DED0AA-D751-4971-91BA-677FE37FEE0B}" type="datetime1">
              <a:rPr lang="en-US" smtClean="0"/>
              <a:t>1/6/2023</a:t>
            </a:fld>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8B8A88-9DFF-4215-91ED-9F3869CDCD8B}" type="slidenum">
              <a:rPr lang="en-US" smtClean="0"/>
              <a:t>‹#›</a:t>
            </a:fld>
            <a:endParaRPr lang="en-US"/>
          </a:p>
        </p:txBody>
      </p:sp>
    </p:spTree>
    <p:extLst>
      <p:ext uri="{BB962C8B-B14F-4D97-AF65-F5344CB8AC3E}">
        <p14:creationId xmlns:p14="http://schemas.microsoft.com/office/powerpoint/2010/main" val="1750610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hidden="1">
            <a:extLst>
              <a:ext uri="{FF2B5EF4-FFF2-40B4-BE49-F238E27FC236}">
                <a16:creationId xmlns:a16="http://schemas.microsoft.com/office/drawing/2014/main" xmlns="" id="{EB419AD1-91C6-4926-A7F7-726CB8277624}"/>
              </a:ext>
            </a:extLst>
          </p:cNvPr>
          <p:cNvSpPr>
            <a:spLocks noGrp="1"/>
          </p:cNvSpPr>
          <p:nvPr>
            <p:ph type="ctrTitle"/>
          </p:nvPr>
        </p:nvSpPr>
        <p:spPr/>
        <p:txBody>
          <a:bodyPr/>
          <a:lstStyle/>
          <a:p>
            <a:r>
              <a:rPr lang="en-US" noProof="0" dirty="0"/>
              <a:t> </a:t>
            </a:r>
          </a:p>
        </p:txBody>
      </p:sp>
      <p:pic>
        <p:nvPicPr>
          <p:cNvPr id="4" name="Picture 3">
            <a:extLst>
              <a:ext uri="{FF2B5EF4-FFF2-40B4-BE49-F238E27FC236}">
                <a16:creationId xmlns:a16="http://schemas.microsoft.com/office/drawing/2014/main" xmlns="" id="{23A774C4-F86B-58E8-7339-7560D9144136}"/>
              </a:ext>
            </a:extLst>
          </p:cNvPr>
          <p:cNvPicPr>
            <a:picLocks noChangeAspect="1"/>
          </p:cNvPicPr>
          <p:nvPr/>
        </p:nvPicPr>
        <p:blipFill>
          <a:blip r:embed="rId2"/>
          <a:stretch>
            <a:fillRect/>
          </a:stretch>
        </p:blipFill>
        <p:spPr>
          <a:xfrm>
            <a:off x="3789811" y="537029"/>
            <a:ext cx="4612377" cy="5783942"/>
          </a:xfrm>
          <a:prstGeom prst="rect">
            <a:avLst/>
          </a:prstGeom>
        </p:spPr>
      </p:pic>
    </p:spTree>
    <p:extLst>
      <p:ext uri="{BB962C8B-B14F-4D97-AF65-F5344CB8AC3E}">
        <p14:creationId xmlns:p14="http://schemas.microsoft.com/office/powerpoint/2010/main" val="736416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noProof="0" dirty="0"/>
              <a:t>Role of Business Legal Counsel</a:t>
            </a:r>
          </a:p>
        </p:txBody>
      </p:sp>
      <p:sp>
        <p:nvSpPr>
          <p:cNvPr id="3" name="Content Placeholder 2"/>
          <p:cNvSpPr>
            <a:spLocks noGrp="1"/>
          </p:cNvSpPr>
          <p:nvPr>
            <p:ph idx="1"/>
          </p:nvPr>
        </p:nvSpPr>
        <p:spPr/>
        <p:txBody>
          <a:bodyPr>
            <a:normAutofit/>
          </a:bodyPr>
          <a:lstStyle/>
          <a:p>
            <a:r>
              <a:rPr lang="en-US" sz="3000" noProof="0" dirty="0"/>
              <a:t>Assist management by reviewing legality of decisions.</a:t>
            </a:r>
          </a:p>
          <a:p>
            <a:r>
              <a:rPr lang="en-US" sz="3000" noProof="0" dirty="0"/>
              <a:t>Advise on strategies to ensure compliance and avoid violations.</a:t>
            </a:r>
          </a:p>
          <a:p>
            <a:r>
              <a:rPr lang="en-US" sz="3000" noProof="0" dirty="0"/>
              <a:t>Analyze impact of law and law changes on the firm.</a:t>
            </a:r>
          </a:p>
          <a:p>
            <a:r>
              <a:rPr lang="en-US" sz="3000" noProof="0" dirty="0"/>
              <a:t>Produce and file required legal documents.</a:t>
            </a:r>
          </a:p>
          <a:p>
            <a:r>
              <a:rPr lang="en-US" sz="3000" noProof="0" dirty="0"/>
              <a:t>Defend business before courts or regulatory bodies.</a:t>
            </a:r>
          </a:p>
          <a:p>
            <a:r>
              <a:rPr lang="en-US" sz="3000" noProof="0" dirty="0"/>
              <a:t>Pursue court relief for violations of firm’s rights or damages.</a:t>
            </a:r>
          </a:p>
          <a:p>
            <a:r>
              <a:rPr lang="en-US" sz="3000" noProof="0" dirty="0"/>
              <a:t>Lobby legislators for changes in public policy.</a:t>
            </a:r>
          </a:p>
        </p:txBody>
      </p:sp>
      <p:sp>
        <p:nvSpPr>
          <p:cNvPr id="5" name="Slide Number Placeholder 4"/>
          <p:cNvSpPr>
            <a:spLocks noGrp="1"/>
          </p:cNvSpPr>
          <p:nvPr>
            <p:ph type="sldNum" sz="quarter" idx="12"/>
          </p:nvPr>
        </p:nvSpPr>
        <p:spPr/>
        <p:txBody>
          <a:bodyPr/>
          <a:lstStyle/>
          <a:p>
            <a:fld id="{188B8A88-9DFF-4215-91ED-9F3869CDCD8B}" type="slidenum">
              <a:rPr lang="en-US" smtClean="0"/>
              <a:t>10</a:t>
            </a:fld>
            <a:endParaRPr lang="en-US"/>
          </a:p>
        </p:txBody>
      </p:sp>
    </p:spTree>
    <p:extLst>
      <p:ext uri="{BB962C8B-B14F-4D97-AF65-F5344CB8AC3E}">
        <p14:creationId xmlns:p14="http://schemas.microsoft.com/office/powerpoint/2010/main" val="934589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noProof="0" dirty="0"/>
              <a:t>Primary Sources of American Law </a:t>
            </a:r>
            <a:r>
              <a:rPr lang="en-US" sz="1000" b="0" noProof="0" dirty="0"/>
              <a:t>1</a:t>
            </a:r>
          </a:p>
        </p:txBody>
      </p:sp>
      <p:sp>
        <p:nvSpPr>
          <p:cNvPr id="3" name="Content Placeholder 2"/>
          <p:cNvSpPr>
            <a:spLocks noGrp="1"/>
          </p:cNvSpPr>
          <p:nvPr>
            <p:ph idx="1"/>
          </p:nvPr>
        </p:nvSpPr>
        <p:spPr>
          <a:xfrm>
            <a:off x="838200" y="1825624"/>
            <a:ext cx="10515600" cy="3396707"/>
          </a:xfrm>
        </p:spPr>
        <p:txBody>
          <a:bodyPr>
            <a:noAutofit/>
          </a:bodyPr>
          <a:lstStyle/>
          <a:p>
            <a:pPr marL="0" indent="0">
              <a:buNone/>
            </a:pPr>
            <a:r>
              <a:rPr lang="en-US" sz="2000" b="1" noProof="0" dirty="0"/>
              <a:t>Constitutional Law:</a:t>
            </a:r>
          </a:p>
          <a:p>
            <a:pPr marL="291600" lvl="1" indent="-291600">
              <a:lnSpc>
                <a:spcPct val="100000"/>
              </a:lnSpc>
              <a:spcBef>
                <a:spcPts val="1000"/>
              </a:spcBef>
            </a:pPr>
            <a:r>
              <a:rPr lang="en-US" sz="2000" noProof="0" dirty="0"/>
              <a:t>Establishes government structures.</a:t>
            </a:r>
          </a:p>
          <a:p>
            <a:pPr marL="291600" lvl="1" indent="-291600">
              <a:lnSpc>
                <a:spcPct val="100000"/>
              </a:lnSpc>
              <a:spcBef>
                <a:spcPts val="1000"/>
              </a:spcBef>
            </a:pPr>
            <a:r>
              <a:rPr lang="en-US" sz="2000" noProof="0" dirty="0"/>
              <a:t>Grants specific power to government.</a:t>
            </a:r>
          </a:p>
          <a:p>
            <a:pPr marL="291600" lvl="1" indent="-291600">
              <a:lnSpc>
                <a:spcPct val="100000"/>
              </a:lnSpc>
              <a:spcBef>
                <a:spcPts val="1000"/>
              </a:spcBef>
            </a:pPr>
            <a:r>
              <a:rPr lang="en-US" sz="2000" noProof="0" dirty="0"/>
              <a:t>Provides for rights and procedures.</a:t>
            </a:r>
          </a:p>
          <a:p>
            <a:pPr marL="291600" lvl="1" indent="-291600">
              <a:lnSpc>
                <a:spcPct val="100000"/>
              </a:lnSpc>
              <a:spcBef>
                <a:spcPts val="1000"/>
              </a:spcBef>
            </a:pPr>
            <a:r>
              <a:rPr lang="en-US" sz="2000" dirty="0"/>
              <a:t>Every state has its own constitution in addition to the federal constitution.  These state constitutions serve a similar function as long as they are not inconsistent with federal law.</a:t>
            </a:r>
          </a:p>
          <a:p>
            <a:pPr marL="291600" lvl="1" indent="-291600">
              <a:lnSpc>
                <a:spcPct val="100000"/>
              </a:lnSpc>
              <a:spcBef>
                <a:spcPts val="1000"/>
              </a:spcBef>
            </a:pPr>
            <a:r>
              <a:rPr lang="en-US" sz="2000" noProof="0" dirty="0"/>
              <a:t>Constitutional issues affecting business include Congress’ power to regulate interstate commerce, commercial speech, and limitations on state authority to regulate and tax produces and services.</a:t>
            </a:r>
          </a:p>
        </p:txBody>
      </p:sp>
      <p:sp>
        <p:nvSpPr>
          <p:cNvPr id="6" name="Content Placeholder 5">
            <a:extLst>
              <a:ext uri="{FF2B5EF4-FFF2-40B4-BE49-F238E27FC236}">
                <a16:creationId xmlns:a16="http://schemas.microsoft.com/office/drawing/2014/main" xmlns="" id="{30D6F6D2-79A4-4FFE-BF44-7B62443F3B34}"/>
              </a:ext>
            </a:extLst>
          </p:cNvPr>
          <p:cNvSpPr>
            <a:spLocks noGrp="1"/>
          </p:cNvSpPr>
          <p:nvPr>
            <p:ph idx="13"/>
          </p:nvPr>
        </p:nvSpPr>
        <p:spPr>
          <a:xfrm>
            <a:off x="838199" y="5222331"/>
            <a:ext cx="10515600" cy="1040060"/>
          </a:xfrm>
        </p:spPr>
        <p:txBody>
          <a:bodyPr/>
          <a:lstStyle/>
          <a:p>
            <a:pPr marL="0" indent="0">
              <a:buNone/>
            </a:pPr>
            <a:r>
              <a:rPr lang="en-US" i="1" noProof="0" dirty="0"/>
              <a:t>IN THE UNITED STATES, CONSTITUTIONAL LAW IS THE SUPREME LAW OF THE LAND</a:t>
            </a:r>
          </a:p>
        </p:txBody>
      </p:sp>
      <p:sp>
        <p:nvSpPr>
          <p:cNvPr id="5" name="Slide Number Placeholder 4"/>
          <p:cNvSpPr>
            <a:spLocks noGrp="1"/>
          </p:cNvSpPr>
          <p:nvPr>
            <p:ph type="sldNum" sz="quarter" idx="12"/>
          </p:nvPr>
        </p:nvSpPr>
        <p:spPr/>
        <p:txBody>
          <a:bodyPr/>
          <a:lstStyle/>
          <a:p>
            <a:fld id="{188B8A88-9DFF-4215-91ED-9F3869CDCD8B}" type="slidenum">
              <a:rPr lang="en-US" smtClean="0"/>
              <a:t>11</a:t>
            </a:fld>
            <a:endParaRPr lang="en-US"/>
          </a:p>
        </p:txBody>
      </p:sp>
    </p:spTree>
    <p:extLst>
      <p:ext uri="{BB962C8B-B14F-4D97-AF65-F5344CB8AC3E}">
        <p14:creationId xmlns:p14="http://schemas.microsoft.com/office/powerpoint/2010/main" val="2079570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1232D9-C642-4D4D-9280-786827939295}"/>
              </a:ext>
            </a:extLst>
          </p:cNvPr>
          <p:cNvSpPr>
            <a:spLocks noGrp="1"/>
          </p:cNvSpPr>
          <p:nvPr>
            <p:ph type="title"/>
          </p:nvPr>
        </p:nvSpPr>
        <p:spPr/>
        <p:txBody>
          <a:bodyPr/>
          <a:lstStyle/>
          <a:p>
            <a:r>
              <a:rPr lang="en-US" dirty="0"/>
              <a:t>Case 1.1: </a:t>
            </a:r>
            <a:r>
              <a:rPr lang="en-US" i="1" dirty="0"/>
              <a:t>Kelo v. City of New London</a:t>
            </a:r>
            <a:endParaRPr lang="en-US" dirty="0"/>
          </a:p>
        </p:txBody>
      </p:sp>
      <p:sp>
        <p:nvSpPr>
          <p:cNvPr id="3" name="Content Placeholder 2">
            <a:extLst>
              <a:ext uri="{FF2B5EF4-FFF2-40B4-BE49-F238E27FC236}">
                <a16:creationId xmlns:a16="http://schemas.microsoft.com/office/drawing/2014/main" xmlns="" id="{032E45E3-F5A8-48F9-A0DB-3B0C5565FED3}"/>
              </a:ext>
            </a:extLst>
          </p:cNvPr>
          <p:cNvSpPr>
            <a:spLocks noGrp="1"/>
          </p:cNvSpPr>
          <p:nvPr>
            <p:ph idx="1"/>
          </p:nvPr>
        </p:nvSpPr>
        <p:spPr/>
        <p:txBody>
          <a:bodyPr/>
          <a:lstStyle/>
          <a:p>
            <a:pPr marL="0" indent="0">
              <a:buNone/>
            </a:pPr>
            <a:r>
              <a:rPr lang="en-US" sz="2800" b="1" dirty="0"/>
              <a:t>HELD: </a:t>
            </a:r>
            <a:r>
              <a:rPr lang="en-US" sz="2800" b="0" i="0" u="none" strike="noStrike" baseline="0" dirty="0">
                <a:solidFill>
                  <a:srgbClr val="222222"/>
                </a:solidFill>
              </a:rPr>
              <a:t>The City of New London, Connecticut had the Constitutional authority to take a homeowner’s property for just compensation under the Fifth Amendment even if the City’s purpose was economic revitalization rather than the traditional public project such as highways.</a:t>
            </a:r>
            <a:endParaRPr lang="en-US" sz="2800" b="1" dirty="0"/>
          </a:p>
          <a:p>
            <a:endParaRPr lang="en-US" dirty="0"/>
          </a:p>
        </p:txBody>
      </p:sp>
      <p:sp>
        <p:nvSpPr>
          <p:cNvPr id="4" name="Slide Number Placeholder 3">
            <a:extLst>
              <a:ext uri="{FF2B5EF4-FFF2-40B4-BE49-F238E27FC236}">
                <a16:creationId xmlns:a16="http://schemas.microsoft.com/office/drawing/2014/main" xmlns="" id="{5E55B3E6-0A07-4424-8012-94966E76B5C2}"/>
              </a:ext>
            </a:extLst>
          </p:cNvPr>
          <p:cNvSpPr>
            <a:spLocks noGrp="1"/>
          </p:cNvSpPr>
          <p:nvPr>
            <p:ph type="sldNum" sz="quarter" idx="12"/>
          </p:nvPr>
        </p:nvSpPr>
        <p:spPr/>
        <p:txBody>
          <a:bodyPr/>
          <a:lstStyle/>
          <a:p>
            <a:fld id="{188B8A88-9DFF-4215-91ED-9F3869CDCD8B}" type="slidenum">
              <a:rPr lang="en-US" smtClean="0"/>
              <a:pPr/>
              <a:t>12</a:t>
            </a:fld>
            <a:endParaRPr lang="en-US"/>
          </a:p>
        </p:txBody>
      </p:sp>
    </p:spTree>
    <p:extLst>
      <p:ext uri="{BB962C8B-B14F-4D97-AF65-F5344CB8AC3E}">
        <p14:creationId xmlns:p14="http://schemas.microsoft.com/office/powerpoint/2010/main" val="2154924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Primary Sources of American Law </a:t>
            </a:r>
            <a:r>
              <a:rPr lang="en-US" sz="1000" b="0" dirty="0"/>
              <a:t>2</a:t>
            </a:r>
            <a:endParaRPr lang="en-US" b="1" noProof="0" dirty="0"/>
          </a:p>
        </p:txBody>
      </p:sp>
      <p:sp>
        <p:nvSpPr>
          <p:cNvPr id="3" name="Content Placeholder 2"/>
          <p:cNvSpPr>
            <a:spLocks noGrp="1"/>
          </p:cNvSpPr>
          <p:nvPr>
            <p:ph idx="1"/>
          </p:nvPr>
        </p:nvSpPr>
        <p:spPr/>
        <p:txBody>
          <a:bodyPr>
            <a:normAutofit/>
          </a:bodyPr>
          <a:lstStyle/>
          <a:p>
            <a:pPr marL="0" indent="0">
              <a:buNone/>
            </a:pPr>
            <a:r>
              <a:rPr lang="en-US" sz="3200" b="1" noProof="0" dirty="0"/>
              <a:t>Statutory Law:</a:t>
            </a:r>
          </a:p>
          <a:p>
            <a:pPr marL="291600" lvl="1" indent="-291600">
              <a:lnSpc>
                <a:spcPct val="100000"/>
              </a:lnSpc>
              <a:spcBef>
                <a:spcPts val="1000"/>
              </a:spcBef>
            </a:pPr>
            <a:r>
              <a:rPr lang="en-US" sz="3000" noProof="0" dirty="0"/>
              <a:t>Law enacted as provided by Constitutional Law.</a:t>
            </a:r>
          </a:p>
          <a:p>
            <a:pPr marL="291600" lvl="1" indent="-291600">
              <a:lnSpc>
                <a:spcPct val="100000"/>
              </a:lnSpc>
              <a:spcBef>
                <a:spcPts val="1000"/>
              </a:spcBef>
            </a:pPr>
            <a:r>
              <a:rPr lang="en-US" sz="3000" noProof="0" dirty="0"/>
              <a:t>Federal statutes.</a:t>
            </a:r>
          </a:p>
          <a:p>
            <a:pPr marL="291600" lvl="1" indent="-291600">
              <a:lnSpc>
                <a:spcPct val="100000"/>
              </a:lnSpc>
              <a:spcBef>
                <a:spcPts val="1000"/>
              </a:spcBef>
            </a:pPr>
            <a:r>
              <a:rPr lang="en-US" sz="3000" noProof="0" dirty="0"/>
              <a:t>State statutes.</a:t>
            </a:r>
          </a:p>
          <a:p>
            <a:pPr marL="291600" lvl="1" indent="-291600">
              <a:lnSpc>
                <a:spcPct val="100000"/>
              </a:lnSpc>
              <a:spcBef>
                <a:spcPts val="1000"/>
              </a:spcBef>
            </a:pPr>
            <a:r>
              <a:rPr lang="en-US" sz="3000" noProof="0" dirty="0"/>
              <a:t>Ordinances (Local Government).</a:t>
            </a:r>
          </a:p>
        </p:txBody>
      </p:sp>
      <p:sp>
        <p:nvSpPr>
          <p:cNvPr id="5" name="Slide Number Placeholder 4"/>
          <p:cNvSpPr>
            <a:spLocks noGrp="1"/>
          </p:cNvSpPr>
          <p:nvPr>
            <p:ph type="sldNum" sz="quarter" idx="12"/>
          </p:nvPr>
        </p:nvSpPr>
        <p:spPr/>
        <p:txBody>
          <a:bodyPr/>
          <a:lstStyle/>
          <a:p>
            <a:fld id="{188B8A88-9DFF-4215-91ED-9F3869CDCD8B}" type="slidenum">
              <a:rPr lang="en-US" smtClean="0"/>
              <a:t>13</a:t>
            </a:fld>
            <a:endParaRPr lang="en-US"/>
          </a:p>
        </p:txBody>
      </p:sp>
    </p:spTree>
    <p:extLst>
      <p:ext uri="{BB962C8B-B14F-4D97-AF65-F5344CB8AC3E}">
        <p14:creationId xmlns:p14="http://schemas.microsoft.com/office/powerpoint/2010/main" val="3079905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D31FAC-1674-00F1-79AA-23E53CCF0186}"/>
              </a:ext>
            </a:extLst>
          </p:cNvPr>
          <p:cNvSpPr>
            <a:spLocks noGrp="1"/>
          </p:cNvSpPr>
          <p:nvPr>
            <p:ph type="title"/>
          </p:nvPr>
        </p:nvSpPr>
        <p:spPr/>
        <p:txBody>
          <a:bodyPr/>
          <a:lstStyle/>
          <a:p>
            <a:r>
              <a:rPr lang="en-US" dirty="0"/>
              <a:t>Case 1.2 </a:t>
            </a:r>
            <a:r>
              <a:rPr lang="en-US" i="1" dirty="0"/>
              <a:t>United States v. Ulbricht</a:t>
            </a:r>
          </a:p>
        </p:txBody>
      </p:sp>
      <p:sp>
        <p:nvSpPr>
          <p:cNvPr id="3" name="Content Placeholder 2">
            <a:extLst>
              <a:ext uri="{FF2B5EF4-FFF2-40B4-BE49-F238E27FC236}">
                <a16:creationId xmlns:a16="http://schemas.microsoft.com/office/drawing/2014/main" xmlns="" id="{2FFA3BE7-8303-198D-CDB5-A1BB6D5DE708}"/>
              </a:ext>
            </a:extLst>
          </p:cNvPr>
          <p:cNvSpPr>
            <a:spLocks noGrp="1"/>
          </p:cNvSpPr>
          <p:nvPr>
            <p:ph idx="1"/>
          </p:nvPr>
        </p:nvSpPr>
        <p:spPr/>
        <p:txBody>
          <a:bodyPr/>
          <a:lstStyle/>
          <a:p>
            <a:pPr marL="0" indent="0" algn="l">
              <a:buNone/>
            </a:pPr>
            <a:r>
              <a:rPr lang="en-US" sz="2800" b="1" i="0" u="none" strike="noStrike" baseline="0" dirty="0"/>
              <a:t>HELD: </a:t>
            </a:r>
            <a:r>
              <a:rPr lang="en-US" sz="2800" b="0" i="0" u="none" strike="noStrike" baseline="0" dirty="0"/>
              <a:t>The money laundering statute is broad enough to encompass use of Bitcoins in financial transactions, Bitcoins can be either used directly to pay for certain things or can act as a medium of exchange and be converted into a currency which can pay for things. The only value for Bitcoin lies in its ability to pay for things.</a:t>
            </a:r>
            <a:endParaRPr lang="en-US" dirty="0"/>
          </a:p>
        </p:txBody>
      </p:sp>
      <p:sp>
        <p:nvSpPr>
          <p:cNvPr id="4" name="Slide Number Placeholder 3">
            <a:extLst>
              <a:ext uri="{FF2B5EF4-FFF2-40B4-BE49-F238E27FC236}">
                <a16:creationId xmlns:a16="http://schemas.microsoft.com/office/drawing/2014/main" xmlns="" id="{6C146FD0-44AB-3E3E-91D7-C0406C773878}"/>
              </a:ext>
            </a:extLst>
          </p:cNvPr>
          <p:cNvSpPr>
            <a:spLocks noGrp="1"/>
          </p:cNvSpPr>
          <p:nvPr>
            <p:ph type="sldNum" sz="quarter" idx="12"/>
          </p:nvPr>
        </p:nvSpPr>
        <p:spPr/>
        <p:txBody>
          <a:bodyPr/>
          <a:lstStyle/>
          <a:p>
            <a:fld id="{188B8A88-9DFF-4215-91ED-9F3869CDCD8B}" type="slidenum">
              <a:rPr lang="en-US" smtClean="0"/>
              <a:pPr/>
              <a:t>14</a:t>
            </a:fld>
            <a:endParaRPr lang="en-US"/>
          </a:p>
        </p:txBody>
      </p:sp>
    </p:spTree>
    <p:extLst>
      <p:ext uri="{BB962C8B-B14F-4D97-AF65-F5344CB8AC3E}">
        <p14:creationId xmlns:p14="http://schemas.microsoft.com/office/powerpoint/2010/main" val="204692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Primary Sources of American Law </a:t>
            </a:r>
            <a:r>
              <a:rPr lang="en-US" sz="1000" b="0" dirty="0"/>
              <a:t>3</a:t>
            </a:r>
            <a:endParaRPr lang="en-US" b="1" noProof="0" dirty="0"/>
          </a:p>
        </p:txBody>
      </p:sp>
      <p:sp>
        <p:nvSpPr>
          <p:cNvPr id="3" name="Content Placeholder 2"/>
          <p:cNvSpPr>
            <a:spLocks noGrp="1"/>
          </p:cNvSpPr>
          <p:nvPr>
            <p:ph idx="1"/>
          </p:nvPr>
        </p:nvSpPr>
        <p:spPr/>
        <p:txBody>
          <a:bodyPr>
            <a:normAutofit/>
          </a:bodyPr>
          <a:lstStyle/>
          <a:p>
            <a:pPr marL="0" indent="0">
              <a:buNone/>
            </a:pPr>
            <a:r>
              <a:rPr lang="en-US" sz="3200" b="1" noProof="0" dirty="0"/>
              <a:t>Administrative Law:</a:t>
            </a:r>
          </a:p>
          <a:p>
            <a:pPr marL="291600" lvl="1" indent="-291600">
              <a:lnSpc>
                <a:spcPct val="100000"/>
              </a:lnSpc>
              <a:spcBef>
                <a:spcPts val="1000"/>
              </a:spcBef>
            </a:pPr>
            <a:r>
              <a:rPr lang="en-US" sz="3000" noProof="0" dirty="0"/>
              <a:t>In statutes, governments delegate rule making to executive branch agencies and independent government agencies.</a:t>
            </a:r>
          </a:p>
          <a:p>
            <a:pPr marL="291600" lvl="1" indent="-291600">
              <a:lnSpc>
                <a:spcPct val="100000"/>
              </a:lnSpc>
              <a:spcBef>
                <a:spcPts val="1000"/>
              </a:spcBef>
            </a:pPr>
            <a:r>
              <a:rPr lang="en-US" sz="3000" dirty="0"/>
              <a:t>Pursuant to statute, agencies are empowered to administer the details of federal statutes and to impose regulations, make policy, and enforce the law in their area of jurisdiction.</a:t>
            </a:r>
          </a:p>
          <a:p>
            <a:pPr marL="291600" lvl="1" indent="-291600">
              <a:lnSpc>
                <a:spcPct val="100000"/>
              </a:lnSpc>
              <a:spcBef>
                <a:spcPts val="1000"/>
              </a:spcBef>
            </a:pPr>
            <a:r>
              <a:rPr lang="en-US" sz="3000" noProof="0" dirty="0"/>
              <a:t>Courts are highly deferential to agency decisions involving how and when an agency </a:t>
            </a:r>
            <a:r>
              <a:rPr lang="en-US" sz="3000" dirty="0"/>
              <a:t>enforces a regulation.</a:t>
            </a:r>
            <a:endParaRPr lang="en-US" sz="3000" noProof="0" dirty="0"/>
          </a:p>
        </p:txBody>
      </p:sp>
      <p:sp>
        <p:nvSpPr>
          <p:cNvPr id="5" name="Slide Number Placeholder 4"/>
          <p:cNvSpPr>
            <a:spLocks noGrp="1"/>
          </p:cNvSpPr>
          <p:nvPr>
            <p:ph type="sldNum" sz="quarter" idx="12"/>
          </p:nvPr>
        </p:nvSpPr>
        <p:spPr/>
        <p:txBody>
          <a:bodyPr/>
          <a:lstStyle/>
          <a:p>
            <a:fld id="{188B8A88-9DFF-4215-91ED-9F3869CDCD8B}" type="slidenum">
              <a:rPr lang="en-US" smtClean="0"/>
              <a:t>15</a:t>
            </a:fld>
            <a:endParaRPr lang="en-US"/>
          </a:p>
        </p:txBody>
      </p:sp>
    </p:spTree>
    <p:extLst>
      <p:ext uri="{BB962C8B-B14F-4D97-AF65-F5344CB8AC3E}">
        <p14:creationId xmlns:p14="http://schemas.microsoft.com/office/powerpoint/2010/main" val="3671758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Primary Sources of American Law </a:t>
            </a:r>
            <a:r>
              <a:rPr lang="en-US" sz="1000" b="0" dirty="0"/>
              <a:t>4</a:t>
            </a:r>
            <a:endParaRPr lang="en-US" b="1" noProof="0" dirty="0"/>
          </a:p>
        </p:txBody>
      </p:sp>
      <p:sp>
        <p:nvSpPr>
          <p:cNvPr id="3" name="Content Placeholder 2"/>
          <p:cNvSpPr>
            <a:spLocks noGrp="1"/>
          </p:cNvSpPr>
          <p:nvPr>
            <p:ph idx="1"/>
          </p:nvPr>
        </p:nvSpPr>
        <p:spPr>
          <a:xfrm>
            <a:off x="838199" y="1825624"/>
            <a:ext cx="11153503" cy="4422775"/>
          </a:xfrm>
        </p:spPr>
        <p:txBody>
          <a:bodyPr>
            <a:noAutofit/>
          </a:bodyPr>
          <a:lstStyle/>
          <a:p>
            <a:pPr marL="0" indent="0">
              <a:buNone/>
            </a:pPr>
            <a:r>
              <a:rPr lang="en-US" b="1" noProof="0" dirty="0"/>
              <a:t>Common Law:</a:t>
            </a:r>
          </a:p>
          <a:p>
            <a:pPr marL="291600" lvl="1" indent="-291600">
              <a:lnSpc>
                <a:spcPct val="100000"/>
              </a:lnSpc>
              <a:spcBef>
                <a:spcPts val="1000"/>
              </a:spcBef>
            </a:pPr>
            <a:r>
              <a:rPr lang="en-US" sz="2800" noProof="0" dirty="0"/>
              <a:t>American law (except Louisiana) is based mainly on English Common Law.</a:t>
            </a:r>
          </a:p>
          <a:p>
            <a:pPr marL="291600" lvl="1" indent="-291600">
              <a:lnSpc>
                <a:spcPct val="100000"/>
              </a:lnSpc>
              <a:spcBef>
                <a:spcPts val="1000"/>
              </a:spcBef>
            </a:pPr>
            <a:r>
              <a:rPr lang="en-US" sz="2800" noProof="0" dirty="0"/>
              <a:t>Often called “Judge Made Law,” it is direction from hundreds of years of court precedent decisions by judges.</a:t>
            </a:r>
          </a:p>
          <a:p>
            <a:pPr marL="291600" lvl="1" indent="-291600">
              <a:lnSpc>
                <a:spcPct val="100000"/>
              </a:lnSpc>
              <a:spcBef>
                <a:spcPts val="1000"/>
              </a:spcBef>
            </a:pPr>
            <a:r>
              <a:rPr lang="en-US" sz="2800" dirty="0"/>
              <a:t>Precedent means judges apply the law of previous cases to current cases with substantially similar facts.</a:t>
            </a:r>
            <a:endParaRPr lang="en-US" sz="2800" noProof="0" dirty="0"/>
          </a:p>
          <a:p>
            <a:pPr marL="291600" lvl="1" indent="-291600">
              <a:lnSpc>
                <a:spcPct val="100000"/>
              </a:lnSpc>
              <a:spcBef>
                <a:spcPts val="1000"/>
              </a:spcBef>
            </a:pPr>
            <a:endParaRPr lang="en-US" sz="2800" noProof="0" dirty="0"/>
          </a:p>
        </p:txBody>
      </p:sp>
      <p:sp>
        <p:nvSpPr>
          <p:cNvPr id="5" name="Slide Number Placeholder 4"/>
          <p:cNvSpPr>
            <a:spLocks noGrp="1"/>
          </p:cNvSpPr>
          <p:nvPr>
            <p:ph type="sldNum" sz="quarter" idx="12"/>
          </p:nvPr>
        </p:nvSpPr>
        <p:spPr/>
        <p:txBody>
          <a:bodyPr/>
          <a:lstStyle/>
          <a:p>
            <a:fld id="{188B8A88-9DFF-4215-91ED-9F3869CDCD8B}" type="slidenum">
              <a:rPr lang="en-US" smtClean="0"/>
              <a:t>16</a:t>
            </a:fld>
            <a:endParaRPr lang="en-US"/>
          </a:p>
        </p:txBody>
      </p:sp>
    </p:spTree>
    <p:extLst>
      <p:ext uri="{BB962C8B-B14F-4D97-AF65-F5344CB8AC3E}">
        <p14:creationId xmlns:p14="http://schemas.microsoft.com/office/powerpoint/2010/main" val="2535956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noProof="0" dirty="0"/>
              <a:t>Examples of Laws That Impact Business</a:t>
            </a:r>
          </a:p>
        </p:txBody>
      </p:sp>
      <p:graphicFrame>
        <p:nvGraphicFramePr>
          <p:cNvPr id="4" name="Table 5">
            <a:extLst>
              <a:ext uri="{FF2B5EF4-FFF2-40B4-BE49-F238E27FC236}">
                <a16:creationId xmlns:a16="http://schemas.microsoft.com/office/drawing/2014/main" xmlns="" id="{C538F5D3-8A0E-4F53-918E-6BC761AAF442}"/>
              </a:ext>
            </a:extLst>
          </p:cNvPr>
          <p:cNvGraphicFramePr>
            <a:graphicFrameLocks noGrp="1"/>
          </p:cNvGraphicFramePr>
          <p:nvPr>
            <p:ph idx="1"/>
            <p:extLst>
              <p:ext uri="{D42A27DB-BD31-4B8C-83A1-F6EECF244321}">
                <p14:modId xmlns:p14="http://schemas.microsoft.com/office/powerpoint/2010/main" val="3006356689"/>
              </p:ext>
            </p:extLst>
          </p:nvPr>
        </p:nvGraphicFramePr>
        <p:xfrm>
          <a:off x="838200" y="1825624"/>
          <a:ext cx="10515597" cy="4610781"/>
        </p:xfrm>
        <a:graphic>
          <a:graphicData uri="http://schemas.openxmlformats.org/drawingml/2006/table">
            <a:tbl>
              <a:tblPr firstRow="1" bandRow="1">
                <a:tableStyleId>{073A0DAA-6AF3-43AB-8588-CEC1D06C72B9}</a:tableStyleId>
              </a:tblPr>
              <a:tblGrid>
                <a:gridCol w="3505199">
                  <a:extLst>
                    <a:ext uri="{9D8B030D-6E8A-4147-A177-3AD203B41FA5}">
                      <a16:colId xmlns:a16="http://schemas.microsoft.com/office/drawing/2014/main" xmlns="" val="386897634"/>
                    </a:ext>
                  </a:extLst>
                </a:gridCol>
                <a:gridCol w="3505199">
                  <a:extLst>
                    <a:ext uri="{9D8B030D-6E8A-4147-A177-3AD203B41FA5}">
                      <a16:colId xmlns:a16="http://schemas.microsoft.com/office/drawing/2014/main" xmlns="" val="2920805224"/>
                    </a:ext>
                  </a:extLst>
                </a:gridCol>
                <a:gridCol w="3505199">
                  <a:extLst>
                    <a:ext uri="{9D8B030D-6E8A-4147-A177-3AD203B41FA5}">
                      <a16:colId xmlns:a16="http://schemas.microsoft.com/office/drawing/2014/main" xmlns="" val="3349347489"/>
                    </a:ext>
                  </a:extLst>
                </a:gridCol>
              </a:tblGrid>
              <a:tr h="441189">
                <a:tc>
                  <a:txBody>
                    <a:bodyPr/>
                    <a:lstStyle/>
                    <a:p>
                      <a:r>
                        <a:rPr lang="en-US" dirty="0">
                          <a:solidFill>
                            <a:schemeClr val="tx1"/>
                          </a:solidFill>
                        </a:rPr>
                        <a:t>Type of Law</a:t>
                      </a:r>
                    </a:p>
                  </a:txBody>
                  <a:tcPr>
                    <a:noFill/>
                  </a:tcPr>
                </a:tc>
                <a:tc>
                  <a:txBody>
                    <a:bodyPr/>
                    <a:lstStyle/>
                    <a:p>
                      <a:r>
                        <a:rPr lang="en-US" dirty="0">
                          <a:solidFill>
                            <a:schemeClr val="tx1"/>
                          </a:solidFill>
                        </a:rPr>
                        <a:t>Source(s)</a:t>
                      </a:r>
                      <a:endParaRPr lang="en-US" dirty="0"/>
                    </a:p>
                  </a:txBody>
                  <a:tcPr>
                    <a:noFill/>
                  </a:tcPr>
                </a:tc>
                <a:tc>
                  <a:txBody>
                    <a:bodyPr/>
                    <a:lstStyle/>
                    <a:p>
                      <a:r>
                        <a:rPr lang="en-US" dirty="0">
                          <a:solidFill>
                            <a:schemeClr val="tx1"/>
                          </a:solidFill>
                        </a:rPr>
                        <a:t>Level(s)</a:t>
                      </a:r>
                    </a:p>
                  </a:txBody>
                  <a:tcPr>
                    <a:noFill/>
                  </a:tcPr>
                </a:tc>
                <a:extLst>
                  <a:ext uri="{0D108BD9-81ED-4DB2-BD59-A6C34878D82A}">
                    <a16:rowId xmlns:a16="http://schemas.microsoft.com/office/drawing/2014/main" xmlns="" val="896007764"/>
                  </a:ext>
                </a:extLst>
              </a:tr>
              <a:tr h="441189">
                <a:tc>
                  <a:txBody>
                    <a:bodyPr/>
                    <a:lstStyle/>
                    <a:p>
                      <a:r>
                        <a:rPr lang="en-US" dirty="0"/>
                        <a:t>Negligence</a:t>
                      </a:r>
                    </a:p>
                  </a:txBody>
                  <a:tcPr>
                    <a:noFill/>
                  </a:tcPr>
                </a:tc>
                <a:tc>
                  <a:txBody>
                    <a:bodyPr/>
                    <a:lstStyle/>
                    <a:p>
                      <a:r>
                        <a:rPr lang="en-US" dirty="0"/>
                        <a:t>Statutory and common law</a:t>
                      </a:r>
                    </a:p>
                  </a:txBody>
                  <a:tcPr>
                    <a:noFill/>
                  </a:tcPr>
                </a:tc>
                <a:tc>
                  <a:txBody>
                    <a:bodyPr/>
                    <a:lstStyle/>
                    <a:p>
                      <a:r>
                        <a:rPr lang="en-US" dirty="0"/>
                        <a:t>Primarily state</a:t>
                      </a:r>
                    </a:p>
                  </a:txBody>
                  <a:tcPr>
                    <a:noFill/>
                  </a:tcPr>
                </a:tc>
                <a:extLst>
                  <a:ext uri="{0D108BD9-81ED-4DB2-BD59-A6C34878D82A}">
                    <a16:rowId xmlns:a16="http://schemas.microsoft.com/office/drawing/2014/main" xmlns="" val="2396338447"/>
                  </a:ext>
                </a:extLst>
              </a:tr>
              <a:tr h="441189">
                <a:tc>
                  <a:txBody>
                    <a:bodyPr/>
                    <a:lstStyle/>
                    <a:p>
                      <a:r>
                        <a:rPr lang="en-US" dirty="0"/>
                        <a:t>Employment discrimination</a:t>
                      </a:r>
                    </a:p>
                  </a:txBody>
                  <a:tcPr>
                    <a:noFill/>
                  </a:tcPr>
                </a:tc>
                <a:tc>
                  <a:txBody>
                    <a:bodyPr/>
                    <a:lstStyle/>
                    <a:p>
                      <a:r>
                        <a:rPr lang="en-US" dirty="0"/>
                        <a:t>Primarily statutory and administrative</a:t>
                      </a:r>
                    </a:p>
                  </a:txBody>
                  <a:tcPr>
                    <a:noFill/>
                  </a:tcPr>
                </a:tc>
                <a:tc>
                  <a:txBody>
                    <a:bodyPr/>
                    <a:lstStyle/>
                    <a:p>
                      <a:r>
                        <a:rPr lang="en-US" dirty="0"/>
                        <a:t>Primarily state and federal, some local</a:t>
                      </a:r>
                    </a:p>
                  </a:txBody>
                  <a:tcPr>
                    <a:noFill/>
                  </a:tcPr>
                </a:tc>
                <a:extLst>
                  <a:ext uri="{0D108BD9-81ED-4DB2-BD59-A6C34878D82A}">
                    <a16:rowId xmlns:a16="http://schemas.microsoft.com/office/drawing/2014/main" xmlns="" val="359861712"/>
                  </a:ext>
                </a:extLst>
              </a:tr>
              <a:tr h="441189">
                <a:tc>
                  <a:txBody>
                    <a:bodyPr/>
                    <a:lstStyle/>
                    <a:p>
                      <a:r>
                        <a:rPr lang="en-US" dirty="0"/>
                        <a:t>Patent and Copyright</a:t>
                      </a:r>
                    </a:p>
                  </a:txBody>
                  <a:tcPr>
                    <a:noFill/>
                  </a:tcPr>
                </a:tc>
                <a:tc>
                  <a:txBody>
                    <a:bodyPr/>
                    <a:lstStyle/>
                    <a:p>
                      <a:r>
                        <a:rPr lang="en-US" dirty="0"/>
                        <a:t>Statutory and administrative</a:t>
                      </a:r>
                    </a:p>
                  </a:txBody>
                  <a:tcPr>
                    <a:noFill/>
                  </a:tcPr>
                </a:tc>
                <a:tc>
                  <a:txBody>
                    <a:bodyPr/>
                    <a:lstStyle/>
                    <a:p>
                      <a:r>
                        <a:rPr lang="en-US" dirty="0"/>
                        <a:t>Federal</a:t>
                      </a:r>
                    </a:p>
                  </a:txBody>
                  <a:tcPr>
                    <a:noFill/>
                  </a:tcPr>
                </a:tc>
                <a:extLst>
                  <a:ext uri="{0D108BD9-81ED-4DB2-BD59-A6C34878D82A}">
                    <a16:rowId xmlns:a16="http://schemas.microsoft.com/office/drawing/2014/main" xmlns="" val="1066661205"/>
                  </a:ext>
                </a:extLst>
              </a:tr>
              <a:tr h="441189">
                <a:tc>
                  <a:txBody>
                    <a:bodyPr/>
                    <a:lstStyle/>
                    <a:p>
                      <a:r>
                        <a:rPr lang="en-US" dirty="0"/>
                        <a:t>Contract for sale of goods</a:t>
                      </a:r>
                    </a:p>
                  </a:txBody>
                  <a:tcPr>
                    <a:noFill/>
                  </a:tcPr>
                </a:tc>
                <a:tc>
                  <a:txBody>
                    <a:bodyPr/>
                    <a:lstStyle/>
                    <a:p>
                      <a:r>
                        <a:rPr lang="en-US" dirty="0"/>
                        <a:t>Statutory</a:t>
                      </a:r>
                    </a:p>
                  </a:txBody>
                  <a:tcPr>
                    <a:noFill/>
                  </a:tcPr>
                </a:tc>
                <a:tc>
                  <a:txBody>
                    <a:bodyPr/>
                    <a:lstStyle/>
                    <a:p>
                      <a:r>
                        <a:rPr lang="en-US" dirty="0"/>
                        <a:t>State</a:t>
                      </a:r>
                    </a:p>
                  </a:txBody>
                  <a:tcPr>
                    <a:noFill/>
                  </a:tcPr>
                </a:tc>
                <a:extLst>
                  <a:ext uri="{0D108BD9-81ED-4DB2-BD59-A6C34878D82A}">
                    <a16:rowId xmlns:a16="http://schemas.microsoft.com/office/drawing/2014/main" xmlns="" val="3457761821"/>
                  </a:ext>
                </a:extLst>
              </a:tr>
              <a:tr h="441189">
                <a:tc>
                  <a:txBody>
                    <a:bodyPr/>
                    <a:lstStyle/>
                    <a:p>
                      <a:r>
                        <a:rPr lang="en-US" dirty="0"/>
                        <a:t>Contracts for services</a:t>
                      </a:r>
                    </a:p>
                  </a:txBody>
                  <a:tcPr>
                    <a:noFill/>
                  </a:tcPr>
                </a:tc>
                <a:tc>
                  <a:txBody>
                    <a:bodyPr/>
                    <a:lstStyle/>
                    <a:p>
                      <a:r>
                        <a:rPr lang="en-US" dirty="0"/>
                        <a:t>Primarily common law</a:t>
                      </a:r>
                    </a:p>
                  </a:txBody>
                  <a:tcPr>
                    <a:noFill/>
                  </a:tcPr>
                </a:tc>
                <a:tc>
                  <a:txBody>
                    <a:bodyPr/>
                    <a:lstStyle/>
                    <a:p>
                      <a:r>
                        <a:rPr lang="en-US" dirty="0"/>
                        <a:t>State</a:t>
                      </a:r>
                    </a:p>
                  </a:txBody>
                  <a:tcPr>
                    <a:noFill/>
                  </a:tcPr>
                </a:tc>
                <a:extLst>
                  <a:ext uri="{0D108BD9-81ED-4DB2-BD59-A6C34878D82A}">
                    <a16:rowId xmlns:a16="http://schemas.microsoft.com/office/drawing/2014/main" xmlns="" val="213694017"/>
                  </a:ext>
                </a:extLst>
              </a:tr>
              <a:tr h="441189">
                <a:tc>
                  <a:txBody>
                    <a:bodyPr/>
                    <a:lstStyle/>
                    <a:p>
                      <a:r>
                        <a:rPr lang="en-US" dirty="0"/>
                        <a:t>Bankruptcy</a:t>
                      </a:r>
                    </a:p>
                  </a:txBody>
                  <a:tcPr>
                    <a:noFill/>
                  </a:tcPr>
                </a:tc>
                <a:tc>
                  <a:txBody>
                    <a:bodyPr/>
                    <a:lstStyle/>
                    <a:p>
                      <a:r>
                        <a:rPr lang="en-US" dirty="0"/>
                        <a:t>Statutory and administrative</a:t>
                      </a:r>
                    </a:p>
                  </a:txBody>
                  <a:tcPr>
                    <a:noFill/>
                  </a:tcPr>
                </a:tc>
                <a:tc>
                  <a:txBody>
                    <a:bodyPr/>
                    <a:lstStyle/>
                    <a:p>
                      <a:r>
                        <a:rPr lang="en-US" dirty="0"/>
                        <a:t>Federal</a:t>
                      </a:r>
                    </a:p>
                  </a:txBody>
                  <a:tcPr>
                    <a:noFill/>
                  </a:tcPr>
                </a:tc>
                <a:extLst>
                  <a:ext uri="{0D108BD9-81ED-4DB2-BD59-A6C34878D82A}">
                    <a16:rowId xmlns:a16="http://schemas.microsoft.com/office/drawing/2014/main" xmlns="" val="3754894386"/>
                  </a:ext>
                </a:extLst>
              </a:tr>
              <a:tr h="441189">
                <a:tc>
                  <a:txBody>
                    <a:bodyPr/>
                    <a:lstStyle/>
                    <a:p>
                      <a:r>
                        <a:rPr lang="en-US" dirty="0"/>
                        <a:t>Securities Law</a:t>
                      </a:r>
                    </a:p>
                  </a:txBody>
                  <a:tcPr>
                    <a:noFill/>
                  </a:tcPr>
                </a:tc>
                <a:tc>
                  <a:txBody>
                    <a:bodyPr/>
                    <a:lstStyle/>
                    <a:p>
                      <a:r>
                        <a:rPr lang="en-US" dirty="0"/>
                        <a:t>Statutory and administrative</a:t>
                      </a:r>
                    </a:p>
                  </a:txBody>
                  <a:tcPr>
                    <a:noFill/>
                  </a:tcPr>
                </a:tc>
                <a:tc>
                  <a:txBody>
                    <a:bodyPr/>
                    <a:lstStyle/>
                    <a:p>
                      <a:r>
                        <a:rPr lang="en-US" dirty="0"/>
                        <a:t>Federal and state</a:t>
                      </a:r>
                    </a:p>
                  </a:txBody>
                  <a:tcPr>
                    <a:noFill/>
                  </a:tcPr>
                </a:tc>
                <a:extLst>
                  <a:ext uri="{0D108BD9-81ED-4DB2-BD59-A6C34878D82A}">
                    <a16:rowId xmlns:a16="http://schemas.microsoft.com/office/drawing/2014/main" xmlns="" val="360965065"/>
                  </a:ext>
                </a:extLst>
              </a:tr>
              <a:tr h="441189">
                <a:tc>
                  <a:txBody>
                    <a:bodyPr/>
                    <a:lstStyle/>
                    <a:p>
                      <a:r>
                        <a:rPr lang="en-US" dirty="0"/>
                        <a:t>Zoning ordinances</a:t>
                      </a:r>
                    </a:p>
                  </a:txBody>
                  <a:tcPr>
                    <a:noFill/>
                  </a:tcPr>
                </a:tc>
                <a:tc>
                  <a:txBody>
                    <a:bodyPr/>
                    <a:lstStyle/>
                    <a:p>
                      <a:r>
                        <a:rPr lang="en-US" dirty="0"/>
                        <a:t>Statutory</a:t>
                      </a:r>
                    </a:p>
                  </a:txBody>
                  <a:tcPr>
                    <a:noFill/>
                  </a:tcPr>
                </a:tc>
                <a:tc>
                  <a:txBody>
                    <a:bodyPr/>
                    <a:lstStyle/>
                    <a:p>
                      <a:r>
                        <a:rPr lang="en-US" dirty="0"/>
                        <a:t>Local</a:t>
                      </a:r>
                    </a:p>
                  </a:txBody>
                  <a:tcPr>
                    <a:noFill/>
                  </a:tcPr>
                </a:tc>
                <a:extLst>
                  <a:ext uri="{0D108BD9-81ED-4DB2-BD59-A6C34878D82A}">
                    <a16:rowId xmlns:a16="http://schemas.microsoft.com/office/drawing/2014/main" xmlns="" val="3553867125"/>
                  </a:ext>
                </a:extLst>
              </a:tr>
              <a:tr h="441189">
                <a:tc>
                  <a:txBody>
                    <a:bodyPr/>
                    <a:lstStyle/>
                    <a:p>
                      <a:r>
                        <a:rPr lang="en-US" dirty="0"/>
                        <a:t>Taxes</a:t>
                      </a:r>
                    </a:p>
                  </a:txBody>
                  <a:tcPr>
                    <a:noFill/>
                  </a:tcPr>
                </a:tc>
                <a:tc>
                  <a:txBody>
                    <a:bodyPr/>
                    <a:lstStyle/>
                    <a:p>
                      <a:r>
                        <a:rPr lang="en-US" dirty="0"/>
                        <a:t>Statutory and administrative</a:t>
                      </a:r>
                    </a:p>
                  </a:txBody>
                  <a:tcPr>
                    <a:noFill/>
                  </a:tcPr>
                </a:tc>
                <a:tc>
                  <a:txBody>
                    <a:bodyPr/>
                    <a:lstStyle/>
                    <a:p>
                      <a:r>
                        <a:rPr lang="en-US" dirty="0"/>
                        <a:t>Federal, state, and local</a:t>
                      </a:r>
                    </a:p>
                  </a:txBody>
                  <a:tcPr>
                    <a:noFill/>
                  </a:tcPr>
                </a:tc>
                <a:extLst>
                  <a:ext uri="{0D108BD9-81ED-4DB2-BD59-A6C34878D82A}">
                    <a16:rowId xmlns:a16="http://schemas.microsoft.com/office/drawing/2014/main" xmlns="" val="2840177580"/>
                  </a:ext>
                </a:extLst>
              </a:tr>
            </a:tbl>
          </a:graphicData>
        </a:graphic>
      </p:graphicFrame>
      <p:sp>
        <p:nvSpPr>
          <p:cNvPr id="5" name="Slide Number Placeholder 4"/>
          <p:cNvSpPr>
            <a:spLocks noGrp="1"/>
          </p:cNvSpPr>
          <p:nvPr>
            <p:ph type="sldNum" sz="quarter" idx="12"/>
          </p:nvPr>
        </p:nvSpPr>
        <p:spPr/>
        <p:txBody>
          <a:bodyPr/>
          <a:lstStyle/>
          <a:p>
            <a:fld id="{188B8A88-9DFF-4215-91ED-9F3869CDCD8B}" type="slidenum">
              <a:rPr lang="en-US" smtClean="0"/>
              <a:t>17</a:t>
            </a:fld>
            <a:endParaRPr lang="en-US"/>
          </a:p>
        </p:txBody>
      </p:sp>
    </p:spTree>
    <p:extLst>
      <p:ext uri="{BB962C8B-B14F-4D97-AF65-F5344CB8AC3E}">
        <p14:creationId xmlns:p14="http://schemas.microsoft.com/office/powerpoint/2010/main" val="3131263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noProof="0" dirty="0"/>
              <a:t>Law and Equity</a:t>
            </a:r>
          </a:p>
        </p:txBody>
      </p:sp>
      <p:sp>
        <p:nvSpPr>
          <p:cNvPr id="3" name="Content Placeholder 2"/>
          <p:cNvSpPr>
            <a:spLocks noGrp="1"/>
          </p:cNvSpPr>
          <p:nvPr>
            <p:ph idx="1"/>
          </p:nvPr>
        </p:nvSpPr>
        <p:spPr/>
        <p:txBody>
          <a:bodyPr>
            <a:normAutofit lnSpcReduction="10000"/>
          </a:bodyPr>
          <a:lstStyle/>
          <a:p>
            <a:r>
              <a:rPr lang="en-US" sz="3200" b="1" noProof="0" dirty="0"/>
              <a:t>Remedies:</a:t>
            </a:r>
            <a:r>
              <a:rPr lang="en-US" sz="3200" noProof="0" dirty="0"/>
              <a:t> Judicial actions to compensate for civil legal injury.</a:t>
            </a:r>
          </a:p>
          <a:p>
            <a:r>
              <a:rPr lang="en-US" sz="3200" b="1" dirty="0"/>
              <a:t>Remedies at law:</a:t>
            </a:r>
            <a:r>
              <a:rPr lang="en-US" sz="3200" b="1" noProof="0" dirty="0"/>
              <a:t> </a:t>
            </a:r>
            <a:r>
              <a:rPr lang="en-US" sz="3200" noProof="0" dirty="0"/>
              <a:t>Usually money damages, payment by the wrongdoer to compensate for losses resulting from the wrongdoer’s conduct.</a:t>
            </a:r>
          </a:p>
          <a:p>
            <a:r>
              <a:rPr lang="en-US" sz="3200" b="1" noProof="0" dirty="0"/>
              <a:t>Equitable relief: </a:t>
            </a:r>
            <a:r>
              <a:rPr lang="en-US" sz="3200" noProof="0" dirty="0"/>
              <a:t>Relief when money damages do not suffice.  Usually</a:t>
            </a:r>
            <a:r>
              <a:rPr lang="en-US" sz="3200" dirty="0"/>
              <a:t>, an injunction or restraining order (requiring a party to cease certain activity) or specific performance (an order requiring that a party carry out obligations in a contract).</a:t>
            </a:r>
            <a:endParaRPr lang="en-US" sz="3200" noProof="0" dirty="0"/>
          </a:p>
        </p:txBody>
      </p:sp>
      <p:sp>
        <p:nvSpPr>
          <p:cNvPr id="5" name="Slide Number Placeholder 4"/>
          <p:cNvSpPr>
            <a:spLocks noGrp="1"/>
          </p:cNvSpPr>
          <p:nvPr>
            <p:ph type="sldNum" sz="quarter" idx="12"/>
          </p:nvPr>
        </p:nvSpPr>
        <p:spPr/>
        <p:txBody>
          <a:bodyPr/>
          <a:lstStyle/>
          <a:p>
            <a:fld id="{188B8A88-9DFF-4215-91ED-9F3869CDCD8B}" type="slidenum">
              <a:rPr lang="en-US" smtClean="0"/>
              <a:t>18</a:t>
            </a:fld>
            <a:endParaRPr lang="en-US"/>
          </a:p>
        </p:txBody>
      </p:sp>
    </p:spTree>
    <p:extLst>
      <p:ext uri="{BB962C8B-B14F-4D97-AF65-F5344CB8AC3E}">
        <p14:creationId xmlns:p14="http://schemas.microsoft.com/office/powerpoint/2010/main" val="445710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7B49D6-D395-9B5C-3985-290F674A760B}"/>
              </a:ext>
            </a:extLst>
          </p:cNvPr>
          <p:cNvSpPr>
            <a:spLocks noGrp="1"/>
          </p:cNvSpPr>
          <p:nvPr>
            <p:ph type="title"/>
          </p:nvPr>
        </p:nvSpPr>
        <p:spPr/>
        <p:txBody>
          <a:bodyPr/>
          <a:lstStyle/>
          <a:p>
            <a:r>
              <a:rPr lang="en-US" dirty="0"/>
              <a:t>Case 1.3 </a:t>
            </a:r>
            <a:r>
              <a:rPr lang="en-US" i="1" dirty="0"/>
              <a:t>Wilcox Investment, L.P. v. Brad Wooley Auctioneers, Inc. et al.,</a:t>
            </a:r>
          </a:p>
        </p:txBody>
      </p:sp>
      <p:sp>
        <p:nvSpPr>
          <p:cNvPr id="3" name="Content Placeholder 2">
            <a:extLst>
              <a:ext uri="{FF2B5EF4-FFF2-40B4-BE49-F238E27FC236}">
                <a16:creationId xmlns:a16="http://schemas.microsoft.com/office/drawing/2014/main" xmlns="" id="{8752C4DD-CA8C-A8C8-33F4-86F79BEE75EA}"/>
              </a:ext>
            </a:extLst>
          </p:cNvPr>
          <p:cNvSpPr>
            <a:spLocks noGrp="1"/>
          </p:cNvSpPr>
          <p:nvPr>
            <p:ph idx="1"/>
          </p:nvPr>
        </p:nvSpPr>
        <p:spPr/>
        <p:txBody>
          <a:bodyPr/>
          <a:lstStyle/>
          <a:p>
            <a:pPr marL="0" indent="0" algn="l">
              <a:buNone/>
            </a:pPr>
            <a:r>
              <a:rPr lang="en-US" sz="2800" b="1" i="0" u="none" strike="noStrike" baseline="0" dirty="0"/>
              <a:t>HELD: </a:t>
            </a:r>
            <a:r>
              <a:rPr lang="en-US" sz="2800" b="0" i="0" u="none" strike="noStrike" baseline="0" dirty="0"/>
              <a:t>Auctioneers had no duty to halt the auction and that </a:t>
            </a:r>
            <a:r>
              <a:rPr lang="en-US" sz="2800" b="0" i="0" u="none" strike="noStrike" baseline="0" dirty="0" err="1"/>
              <a:t>Shollmier’s</a:t>
            </a:r>
            <a:r>
              <a:rPr lang="en-US" sz="2800" b="0" i="0" u="none" strike="noStrike" baseline="0" dirty="0"/>
              <a:t> bid was made in good faith and not in conjunction with Auctioneers. Because money is not an adequate remedy, specific performance is appropriate.</a:t>
            </a:r>
            <a:endParaRPr lang="en-US" dirty="0"/>
          </a:p>
        </p:txBody>
      </p:sp>
      <p:sp>
        <p:nvSpPr>
          <p:cNvPr id="4" name="Slide Number Placeholder 3">
            <a:extLst>
              <a:ext uri="{FF2B5EF4-FFF2-40B4-BE49-F238E27FC236}">
                <a16:creationId xmlns:a16="http://schemas.microsoft.com/office/drawing/2014/main" xmlns="" id="{DB72B5E7-E520-BA84-BE8A-8C0D9F18BBB3}"/>
              </a:ext>
            </a:extLst>
          </p:cNvPr>
          <p:cNvSpPr>
            <a:spLocks noGrp="1"/>
          </p:cNvSpPr>
          <p:nvPr>
            <p:ph type="sldNum" sz="quarter" idx="12"/>
          </p:nvPr>
        </p:nvSpPr>
        <p:spPr/>
        <p:txBody>
          <a:bodyPr/>
          <a:lstStyle/>
          <a:p>
            <a:fld id="{188B8A88-9DFF-4215-91ED-9F3869CDCD8B}" type="slidenum">
              <a:rPr lang="en-US" smtClean="0"/>
              <a:pPr/>
              <a:t>19</a:t>
            </a:fld>
            <a:endParaRPr lang="en-US"/>
          </a:p>
        </p:txBody>
      </p:sp>
    </p:spTree>
    <p:extLst>
      <p:ext uri="{BB962C8B-B14F-4D97-AF65-F5344CB8AC3E}">
        <p14:creationId xmlns:p14="http://schemas.microsoft.com/office/powerpoint/2010/main" val="3088880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ACD004-B5C4-4929-BB35-23B146BC0BA0}"/>
              </a:ext>
            </a:extLst>
          </p:cNvPr>
          <p:cNvSpPr>
            <a:spLocks noGrp="1"/>
          </p:cNvSpPr>
          <p:nvPr>
            <p:ph type="title"/>
          </p:nvPr>
        </p:nvSpPr>
        <p:spPr>
          <a:xfrm>
            <a:off x="838200" y="365125"/>
            <a:ext cx="10515600" cy="1325563"/>
          </a:xfrm>
        </p:spPr>
        <p:txBody>
          <a:bodyPr>
            <a:normAutofit/>
          </a:bodyPr>
          <a:lstStyle/>
          <a:p>
            <a:pPr algn="ctr"/>
            <a:r>
              <a:rPr lang="en-US" sz="4400" b="1" noProof="0" dirty="0">
                <a:latin typeface="+mj-lt"/>
              </a:rPr>
              <a:t>Chapter 1</a:t>
            </a:r>
          </a:p>
        </p:txBody>
      </p:sp>
      <p:sp>
        <p:nvSpPr>
          <p:cNvPr id="3" name="Content Placeholder 2">
            <a:extLst>
              <a:ext uri="{FF2B5EF4-FFF2-40B4-BE49-F238E27FC236}">
                <a16:creationId xmlns:a16="http://schemas.microsoft.com/office/drawing/2014/main" xmlns="" id="{BFC75E53-D150-4D84-95E8-35EAA7D98B9F}"/>
              </a:ext>
            </a:extLst>
          </p:cNvPr>
          <p:cNvSpPr>
            <a:spLocks noGrp="1"/>
          </p:cNvSpPr>
          <p:nvPr>
            <p:ph idx="1"/>
          </p:nvPr>
        </p:nvSpPr>
        <p:spPr/>
        <p:txBody>
          <a:bodyPr anchor="ctr">
            <a:normAutofit/>
          </a:bodyPr>
          <a:lstStyle/>
          <a:p>
            <a:pPr marL="0" indent="0" algn="ctr">
              <a:buNone/>
            </a:pPr>
            <a:r>
              <a:rPr lang="en-US" sz="4400" noProof="0" dirty="0"/>
              <a:t>LEGAL FOUNDATIONS AND THINKING STRATEGICALLY</a:t>
            </a:r>
          </a:p>
        </p:txBody>
      </p:sp>
      <p:sp>
        <p:nvSpPr>
          <p:cNvPr id="4" name="Slide Number Placeholder 3">
            <a:extLst>
              <a:ext uri="{FF2B5EF4-FFF2-40B4-BE49-F238E27FC236}">
                <a16:creationId xmlns:a16="http://schemas.microsoft.com/office/drawing/2014/main" xmlns="" id="{1AF58F63-968E-4E1A-94DB-BA15A9A0E929}"/>
              </a:ext>
            </a:extLst>
          </p:cNvPr>
          <p:cNvSpPr>
            <a:spLocks noGrp="1"/>
          </p:cNvSpPr>
          <p:nvPr>
            <p:ph type="sldNum" sz="quarter" idx="12"/>
          </p:nvPr>
        </p:nvSpPr>
        <p:spPr>
          <a:xfrm>
            <a:off x="10780294" y="6356350"/>
            <a:ext cx="573505" cy="365125"/>
          </a:xfrm>
        </p:spPr>
        <p:txBody>
          <a:bodyPr/>
          <a:lstStyle/>
          <a:p>
            <a:fld id="{188B8A88-9DFF-4215-91ED-9F3869CDCD8B}" type="slidenum">
              <a:rPr lang="en-US" smtClean="0"/>
              <a:pPr/>
              <a:t>2</a:t>
            </a:fld>
            <a:endParaRPr lang="en-US" dirty="0"/>
          </a:p>
        </p:txBody>
      </p:sp>
    </p:spTree>
    <p:extLst>
      <p:ext uri="{BB962C8B-B14F-4D97-AF65-F5344CB8AC3E}">
        <p14:creationId xmlns:p14="http://schemas.microsoft.com/office/powerpoint/2010/main" val="3534206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01468D-BF2F-453B-8B95-C2928B4C7709}"/>
              </a:ext>
            </a:extLst>
          </p:cNvPr>
          <p:cNvSpPr>
            <a:spLocks noGrp="1"/>
          </p:cNvSpPr>
          <p:nvPr>
            <p:ph type="title"/>
          </p:nvPr>
        </p:nvSpPr>
        <p:spPr/>
        <p:txBody>
          <a:bodyPr/>
          <a:lstStyle/>
          <a:p>
            <a:pPr algn="ctr"/>
            <a:r>
              <a:rPr lang="en-US" dirty="0"/>
              <a:t>Secondary Sources of Law</a:t>
            </a:r>
          </a:p>
        </p:txBody>
      </p:sp>
      <p:sp>
        <p:nvSpPr>
          <p:cNvPr id="3" name="Content Placeholder 2">
            <a:extLst>
              <a:ext uri="{FF2B5EF4-FFF2-40B4-BE49-F238E27FC236}">
                <a16:creationId xmlns:a16="http://schemas.microsoft.com/office/drawing/2014/main" xmlns="" id="{D57A21A2-7DE1-40E3-98BB-AADDF9A77E30}"/>
              </a:ext>
            </a:extLst>
          </p:cNvPr>
          <p:cNvSpPr>
            <a:spLocks noGrp="1"/>
          </p:cNvSpPr>
          <p:nvPr>
            <p:ph idx="1"/>
          </p:nvPr>
        </p:nvSpPr>
        <p:spPr/>
        <p:txBody>
          <a:bodyPr/>
          <a:lstStyle/>
          <a:p>
            <a:pPr marL="0" indent="0">
              <a:buNone/>
            </a:pPr>
            <a:r>
              <a:rPr lang="en-US" dirty="0"/>
              <a:t>When interpreting statutory law or applying judicially created law, courts also look to secondary sources of law.</a:t>
            </a:r>
          </a:p>
          <a:p>
            <a:pPr marL="0" indent="0">
              <a:buNone/>
            </a:pPr>
            <a:r>
              <a:rPr lang="en-US" dirty="0"/>
              <a:t>The most important secondary sources of law are:</a:t>
            </a:r>
          </a:p>
          <a:p>
            <a:r>
              <a:rPr lang="en-US" dirty="0"/>
              <a:t>Restatements of the Law: collections of uniform legal principles found in a traditional area of state law.</a:t>
            </a:r>
          </a:p>
          <a:p>
            <a:r>
              <a:rPr lang="en-US" dirty="0"/>
              <a:t>Model state statutes drafted by legal experts for state legislatures to adopt individually.</a:t>
            </a:r>
          </a:p>
        </p:txBody>
      </p:sp>
      <p:sp>
        <p:nvSpPr>
          <p:cNvPr id="4" name="Slide Number Placeholder 3">
            <a:extLst>
              <a:ext uri="{FF2B5EF4-FFF2-40B4-BE49-F238E27FC236}">
                <a16:creationId xmlns:a16="http://schemas.microsoft.com/office/drawing/2014/main" xmlns="" id="{D511EAB3-21F5-4E35-8C56-517274808464}"/>
              </a:ext>
            </a:extLst>
          </p:cNvPr>
          <p:cNvSpPr>
            <a:spLocks noGrp="1"/>
          </p:cNvSpPr>
          <p:nvPr>
            <p:ph type="sldNum" sz="quarter" idx="12"/>
          </p:nvPr>
        </p:nvSpPr>
        <p:spPr/>
        <p:txBody>
          <a:bodyPr/>
          <a:lstStyle/>
          <a:p>
            <a:fld id="{188B8A88-9DFF-4215-91ED-9F3869CDCD8B}" type="slidenum">
              <a:rPr lang="en-US" smtClean="0"/>
              <a:pPr/>
              <a:t>20</a:t>
            </a:fld>
            <a:endParaRPr lang="en-US"/>
          </a:p>
        </p:txBody>
      </p:sp>
    </p:spTree>
    <p:extLst>
      <p:ext uri="{BB962C8B-B14F-4D97-AF65-F5344CB8AC3E}">
        <p14:creationId xmlns:p14="http://schemas.microsoft.com/office/powerpoint/2010/main" val="2782128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noProof="0" dirty="0"/>
              <a:t>Stare Decisis </a:t>
            </a:r>
            <a:r>
              <a:rPr lang="en-US" b="1" noProof="0" dirty="0"/>
              <a:t>and Precedent</a:t>
            </a:r>
          </a:p>
        </p:txBody>
      </p:sp>
      <p:sp>
        <p:nvSpPr>
          <p:cNvPr id="3" name="Content Placeholder 2"/>
          <p:cNvSpPr>
            <a:spLocks noGrp="1"/>
          </p:cNvSpPr>
          <p:nvPr>
            <p:ph idx="1"/>
          </p:nvPr>
        </p:nvSpPr>
        <p:spPr/>
        <p:txBody>
          <a:bodyPr>
            <a:normAutofit/>
          </a:bodyPr>
          <a:lstStyle/>
          <a:p>
            <a:r>
              <a:rPr lang="en-US" sz="3200" i="1" noProof="0" dirty="0"/>
              <a:t>Stare Decisis </a:t>
            </a:r>
            <a:r>
              <a:rPr lang="en-US" sz="3200" noProof="0" dirty="0"/>
              <a:t>means that courts follow precedent as controlling in making decisions.</a:t>
            </a:r>
          </a:p>
          <a:p>
            <a:r>
              <a:rPr lang="en-US" sz="3200" noProof="0" dirty="0"/>
              <a:t>Courts rarely change precedent unless major circumstances compel a change in the interests of justice and society.</a:t>
            </a:r>
          </a:p>
        </p:txBody>
      </p:sp>
      <p:sp>
        <p:nvSpPr>
          <p:cNvPr id="5" name="Slide Number Placeholder 4"/>
          <p:cNvSpPr>
            <a:spLocks noGrp="1"/>
          </p:cNvSpPr>
          <p:nvPr>
            <p:ph type="sldNum" sz="quarter" idx="12"/>
          </p:nvPr>
        </p:nvSpPr>
        <p:spPr/>
        <p:txBody>
          <a:bodyPr/>
          <a:lstStyle/>
          <a:p>
            <a:fld id="{188B8A88-9DFF-4215-91ED-9F3869CDCD8B}" type="slidenum">
              <a:rPr lang="en-US" smtClean="0"/>
              <a:t>21</a:t>
            </a:fld>
            <a:endParaRPr lang="en-US" dirty="0"/>
          </a:p>
        </p:txBody>
      </p:sp>
    </p:spTree>
    <p:extLst>
      <p:ext uri="{BB962C8B-B14F-4D97-AF65-F5344CB8AC3E}">
        <p14:creationId xmlns:p14="http://schemas.microsoft.com/office/powerpoint/2010/main" val="3217944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BFFBD0-ED00-BF44-FAE0-104B253E9B5E}"/>
              </a:ext>
            </a:extLst>
          </p:cNvPr>
          <p:cNvSpPr>
            <a:spLocks noGrp="1"/>
          </p:cNvSpPr>
          <p:nvPr>
            <p:ph type="title"/>
          </p:nvPr>
        </p:nvSpPr>
        <p:spPr/>
        <p:txBody>
          <a:bodyPr/>
          <a:lstStyle/>
          <a:p>
            <a:r>
              <a:rPr lang="en-US" dirty="0"/>
              <a:t>Case 1.4 </a:t>
            </a:r>
            <a:r>
              <a:rPr lang="en-US" i="1" dirty="0"/>
              <a:t>South Dakota v. Wayfair, Inc.</a:t>
            </a:r>
          </a:p>
        </p:txBody>
      </p:sp>
      <p:sp>
        <p:nvSpPr>
          <p:cNvPr id="3" name="Content Placeholder 2">
            <a:extLst>
              <a:ext uri="{FF2B5EF4-FFF2-40B4-BE49-F238E27FC236}">
                <a16:creationId xmlns:a16="http://schemas.microsoft.com/office/drawing/2014/main" xmlns="" id="{E0582BEB-9A7F-986E-76B7-00F3DB84FF62}"/>
              </a:ext>
            </a:extLst>
          </p:cNvPr>
          <p:cNvSpPr>
            <a:spLocks noGrp="1"/>
          </p:cNvSpPr>
          <p:nvPr>
            <p:ph idx="1"/>
          </p:nvPr>
        </p:nvSpPr>
        <p:spPr/>
        <p:txBody>
          <a:bodyPr>
            <a:normAutofit/>
          </a:bodyPr>
          <a:lstStyle/>
          <a:p>
            <a:pPr marL="0" indent="0" algn="l">
              <a:buNone/>
            </a:pPr>
            <a:r>
              <a:rPr lang="en-US" sz="2800" b="1" i="0" u="none" strike="noStrike" baseline="0" dirty="0"/>
              <a:t>HELD: </a:t>
            </a:r>
            <a:r>
              <a:rPr lang="en-US" sz="2800" b="0" i="0" u="none" strike="noStrike" baseline="0" dirty="0"/>
              <a:t>Between targeted advertising and instant access to most consumers via any Internet enabled device, a business may be present in a State in a meaningful way without that presence being physical in the traditional sense of the term. Yet the continuous and pervasive virtual presence of retailers today is, under Quill, simply irrelevant. This Court should not maintain a rule that ignores these substantial virtual connections to the State.</a:t>
            </a:r>
            <a:endParaRPr lang="en-US" dirty="0"/>
          </a:p>
        </p:txBody>
      </p:sp>
      <p:sp>
        <p:nvSpPr>
          <p:cNvPr id="4" name="Slide Number Placeholder 3">
            <a:extLst>
              <a:ext uri="{FF2B5EF4-FFF2-40B4-BE49-F238E27FC236}">
                <a16:creationId xmlns:a16="http://schemas.microsoft.com/office/drawing/2014/main" xmlns="" id="{F64CC3C0-D428-E088-4575-564ADB62E79A}"/>
              </a:ext>
            </a:extLst>
          </p:cNvPr>
          <p:cNvSpPr>
            <a:spLocks noGrp="1"/>
          </p:cNvSpPr>
          <p:nvPr>
            <p:ph type="sldNum" sz="quarter" idx="12"/>
          </p:nvPr>
        </p:nvSpPr>
        <p:spPr/>
        <p:txBody>
          <a:bodyPr/>
          <a:lstStyle/>
          <a:p>
            <a:fld id="{188B8A88-9DFF-4215-91ED-9F3869CDCD8B}" type="slidenum">
              <a:rPr lang="en-US" smtClean="0"/>
              <a:pPr/>
              <a:t>22</a:t>
            </a:fld>
            <a:endParaRPr lang="en-US"/>
          </a:p>
        </p:txBody>
      </p:sp>
    </p:spTree>
    <p:extLst>
      <p:ext uri="{BB962C8B-B14F-4D97-AF65-F5344CB8AC3E}">
        <p14:creationId xmlns:p14="http://schemas.microsoft.com/office/powerpoint/2010/main" val="15428337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62E4B1-BECE-4A66-9653-FCA1B24A28C3}"/>
              </a:ext>
            </a:extLst>
          </p:cNvPr>
          <p:cNvSpPr>
            <a:spLocks noGrp="1"/>
          </p:cNvSpPr>
          <p:nvPr>
            <p:ph type="title"/>
          </p:nvPr>
        </p:nvSpPr>
        <p:spPr/>
        <p:txBody>
          <a:bodyPr/>
          <a:lstStyle/>
          <a:p>
            <a:pPr algn="ctr"/>
            <a:r>
              <a:rPr lang="en-US" dirty="0"/>
              <a:t>Thinking Strategically</a:t>
            </a:r>
          </a:p>
        </p:txBody>
      </p:sp>
      <p:sp>
        <p:nvSpPr>
          <p:cNvPr id="3" name="Content Placeholder 2">
            <a:extLst>
              <a:ext uri="{FF2B5EF4-FFF2-40B4-BE49-F238E27FC236}">
                <a16:creationId xmlns:a16="http://schemas.microsoft.com/office/drawing/2014/main" xmlns="" id="{BFFFA2AB-0742-424F-B0D2-23F0F59F2156}"/>
              </a:ext>
            </a:extLst>
          </p:cNvPr>
          <p:cNvSpPr>
            <a:spLocks noGrp="1"/>
          </p:cNvSpPr>
          <p:nvPr>
            <p:ph idx="1"/>
          </p:nvPr>
        </p:nvSpPr>
        <p:spPr/>
        <p:txBody>
          <a:bodyPr/>
          <a:lstStyle/>
          <a:p>
            <a:pPr marL="0" indent="0">
              <a:buNone/>
            </a:pPr>
            <a:r>
              <a:rPr lang="en-US" sz="2400" dirty="0"/>
              <a:t>Here are some examples of companies adopting each of the four strategies discussed earlier.</a:t>
            </a:r>
          </a:p>
          <a:p>
            <a:r>
              <a:rPr lang="en-US" sz="2400" dirty="0"/>
              <a:t>Noncompliance: shipping companies in New York park illegally and simply pay parking fines as a part of doing business.</a:t>
            </a:r>
          </a:p>
          <a:p>
            <a:r>
              <a:rPr lang="en-US" sz="2400" dirty="0"/>
              <a:t>Avoidance: A large multinational corporation incorporated in the U.S. merges into a smaller foreign rival with smaller foreign rival surviving so as to avoid paying U.S. income tax on future earnings.</a:t>
            </a:r>
          </a:p>
          <a:p>
            <a:r>
              <a:rPr lang="en-US" sz="2400" dirty="0"/>
              <a:t>Prevention: The widespread use of legal disclaimers in consumer contracts.</a:t>
            </a:r>
          </a:p>
          <a:p>
            <a:r>
              <a:rPr lang="en-US" sz="2400" dirty="0"/>
              <a:t>Value creation: The use of valuable trade secrets such as the formula for Coca-Cola or the algorithm for the Google search engine.</a:t>
            </a:r>
          </a:p>
        </p:txBody>
      </p:sp>
      <p:sp>
        <p:nvSpPr>
          <p:cNvPr id="4" name="Slide Number Placeholder 3">
            <a:extLst>
              <a:ext uri="{FF2B5EF4-FFF2-40B4-BE49-F238E27FC236}">
                <a16:creationId xmlns:a16="http://schemas.microsoft.com/office/drawing/2014/main" xmlns="" id="{811FB03F-2BEB-4B35-AE66-8F1447A76637}"/>
              </a:ext>
            </a:extLst>
          </p:cNvPr>
          <p:cNvSpPr>
            <a:spLocks noGrp="1"/>
          </p:cNvSpPr>
          <p:nvPr>
            <p:ph type="sldNum" sz="quarter" idx="12"/>
          </p:nvPr>
        </p:nvSpPr>
        <p:spPr/>
        <p:txBody>
          <a:bodyPr/>
          <a:lstStyle/>
          <a:p>
            <a:fld id="{188B8A88-9DFF-4215-91ED-9F3869CDCD8B}" type="slidenum">
              <a:rPr lang="en-US" smtClean="0"/>
              <a:pPr/>
              <a:t>23</a:t>
            </a:fld>
            <a:endParaRPr lang="en-US"/>
          </a:p>
        </p:txBody>
      </p:sp>
    </p:spTree>
    <p:extLst>
      <p:ext uri="{BB962C8B-B14F-4D97-AF65-F5344CB8AC3E}">
        <p14:creationId xmlns:p14="http://schemas.microsoft.com/office/powerpoint/2010/main" val="1674844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noProof="0" dirty="0">
                <a:latin typeface="+mj-lt"/>
              </a:rPr>
              <a:t>Chapter Learning Objectives</a:t>
            </a:r>
          </a:p>
        </p:txBody>
      </p:sp>
      <p:sp>
        <p:nvSpPr>
          <p:cNvPr id="3" name="Content Placeholder 2"/>
          <p:cNvSpPr>
            <a:spLocks noGrp="1"/>
          </p:cNvSpPr>
          <p:nvPr>
            <p:ph idx="1"/>
          </p:nvPr>
        </p:nvSpPr>
        <p:spPr/>
        <p:txBody>
          <a:bodyPr>
            <a:normAutofit lnSpcReduction="10000"/>
          </a:bodyPr>
          <a:lstStyle/>
          <a:p>
            <a:r>
              <a:rPr lang="en-US" noProof="0" dirty="0"/>
              <a:t>Articulate a working definition of law and explain its basis.</a:t>
            </a:r>
          </a:p>
          <a:p>
            <a:r>
              <a:rPr lang="en-US" noProof="0" dirty="0"/>
              <a:t>Categorize various laws</a:t>
            </a:r>
            <a:r>
              <a:rPr lang="en-US" dirty="0"/>
              <a:t> and articulate the functions of law and legal systems.</a:t>
            </a:r>
            <a:endParaRPr lang="en-US" noProof="0" dirty="0"/>
          </a:p>
          <a:p>
            <a:r>
              <a:rPr lang="en-US" noProof="0" dirty="0"/>
              <a:t>Explain importance and benefits of legal awareness for business owners and managers in creating strategy and adding value to a company and the role of counsel in decision making.</a:t>
            </a:r>
          </a:p>
          <a:p>
            <a:r>
              <a:rPr lang="en-US" noProof="0" dirty="0"/>
              <a:t>Differentiate between and provide examples of primary and secondary sources of American law.</a:t>
            </a:r>
          </a:p>
          <a:p>
            <a:r>
              <a:rPr lang="en-US" noProof="0" dirty="0"/>
              <a:t>Apply legal doctrine of stare decisis in </a:t>
            </a:r>
            <a:r>
              <a:rPr lang="en-US" dirty="0"/>
              <a:t>a </a:t>
            </a:r>
            <a:r>
              <a:rPr lang="en-US" noProof="0" dirty="0"/>
              <a:t>business context.</a:t>
            </a:r>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chemeClr val="tx1"/>
                </a:solidFill>
              </a:rPr>
              <a:t>3</a:t>
            </a:fld>
            <a:endParaRPr lang="en-US">
              <a:solidFill>
                <a:schemeClr val="tx1"/>
              </a:solidFill>
            </a:endParaRPr>
          </a:p>
        </p:txBody>
      </p:sp>
    </p:spTree>
    <p:extLst>
      <p:ext uri="{BB962C8B-B14F-4D97-AF65-F5344CB8AC3E}">
        <p14:creationId xmlns:p14="http://schemas.microsoft.com/office/powerpoint/2010/main" val="1537633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noProof="0" dirty="0">
                <a:latin typeface="+mj-lt"/>
              </a:rPr>
              <a:t>What is Law?</a:t>
            </a:r>
          </a:p>
        </p:txBody>
      </p:sp>
      <p:sp>
        <p:nvSpPr>
          <p:cNvPr id="3" name="Content Placeholder 2"/>
          <p:cNvSpPr>
            <a:spLocks noGrp="1"/>
          </p:cNvSpPr>
          <p:nvPr>
            <p:ph idx="1"/>
          </p:nvPr>
        </p:nvSpPr>
        <p:spPr/>
        <p:txBody>
          <a:bodyPr>
            <a:normAutofit/>
          </a:bodyPr>
          <a:lstStyle/>
          <a:p>
            <a:r>
              <a:rPr lang="en-US" noProof="0" dirty="0"/>
              <a:t>Body of binding rules of action or conduct by controlling legal authority.</a:t>
            </a:r>
          </a:p>
          <a:p>
            <a:r>
              <a:rPr lang="en-US" noProof="0" dirty="0"/>
              <a:t>American law is established by elected legislators.</a:t>
            </a:r>
          </a:p>
          <a:p>
            <a:r>
              <a:rPr lang="en-US" noProof="0" dirty="0"/>
              <a:t>Interpreted by the courts (judiciary).</a:t>
            </a:r>
          </a:p>
          <a:p>
            <a:r>
              <a:rPr lang="en-US" noProof="0" dirty="0"/>
              <a:t>Law creates duties, obligations and rights.</a:t>
            </a:r>
          </a:p>
          <a:p>
            <a:r>
              <a:rPr lang="en-US" noProof="0" dirty="0"/>
              <a:t>Is classified by subject matter (for example, rules regarding agreements are classified as contract law; rules regulating the rights of employees are classified as employment law).</a:t>
            </a:r>
          </a:p>
        </p:txBody>
      </p:sp>
      <p:sp>
        <p:nvSpPr>
          <p:cNvPr id="5" name="Slide Number Placeholder 4"/>
          <p:cNvSpPr>
            <a:spLocks noGrp="1"/>
          </p:cNvSpPr>
          <p:nvPr>
            <p:ph type="sldNum" sz="quarter" idx="12"/>
          </p:nvPr>
        </p:nvSpPr>
        <p:spPr/>
        <p:txBody>
          <a:bodyPr/>
          <a:lstStyle/>
          <a:p>
            <a:fld id="{188B8A88-9DFF-4215-91ED-9F3869CDCD8B}" type="slidenum">
              <a:rPr lang="en-US" smtClean="0"/>
              <a:t>4</a:t>
            </a:fld>
            <a:endParaRPr lang="en-US"/>
          </a:p>
        </p:txBody>
      </p:sp>
    </p:spTree>
    <p:extLst>
      <p:ext uri="{BB962C8B-B14F-4D97-AF65-F5344CB8AC3E}">
        <p14:creationId xmlns:p14="http://schemas.microsoft.com/office/powerpoint/2010/main" val="2679697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noProof="0" dirty="0">
                <a:latin typeface="+mj-lt"/>
              </a:rPr>
              <a:t>Categories of Law</a:t>
            </a:r>
          </a:p>
        </p:txBody>
      </p:sp>
      <p:graphicFrame>
        <p:nvGraphicFramePr>
          <p:cNvPr id="6" name="Table 5">
            <a:extLst>
              <a:ext uri="{FF2B5EF4-FFF2-40B4-BE49-F238E27FC236}">
                <a16:creationId xmlns:a16="http://schemas.microsoft.com/office/drawing/2014/main" xmlns="" id="{3D753631-C0DB-4FD0-896D-CA21BB8E0D24}"/>
              </a:ext>
            </a:extLst>
          </p:cNvPr>
          <p:cNvGraphicFramePr>
            <a:graphicFrameLocks noGrp="1"/>
          </p:cNvGraphicFramePr>
          <p:nvPr>
            <p:extLst>
              <p:ext uri="{D42A27DB-BD31-4B8C-83A1-F6EECF244321}">
                <p14:modId xmlns:p14="http://schemas.microsoft.com/office/powerpoint/2010/main" val="881117438"/>
              </p:ext>
            </p:extLst>
          </p:nvPr>
        </p:nvGraphicFramePr>
        <p:xfrm>
          <a:off x="838201" y="1556659"/>
          <a:ext cx="10515598" cy="4872303"/>
        </p:xfrm>
        <a:graphic>
          <a:graphicData uri="http://schemas.openxmlformats.org/drawingml/2006/table">
            <a:tbl>
              <a:tblPr firstRow="1" bandRow="1">
                <a:tableStyleId>{5C22544A-7EE6-4342-B048-85BDC9FD1C3A}</a:tableStyleId>
              </a:tblPr>
              <a:tblGrid>
                <a:gridCol w="2243700">
                  <a:extLst>
                    <a:ext uri="{9D8B030D-6E8A-4147-A177-3AD203B41FA5}">
                      <a16:colId xmlns:a16="http://schemas.microsoft.com/office/drawing/2014/main" xmlns="" val="3083849796"/>
                    </a:ext>
                  </a:extLst>
                </a:gridCol>
                <a:gridCol w="4135949">
                  <a:extLst>
                    <a:ext uri="{9D8B030D-6E8A-4147-A177-3AD203B41FA5}">
                      <a16:colId xmlns:a16="http://schemas.microsoft.com/office/drawing/2014/main" xmlns="" val="2474917604"/>
                    </a:ext>
                  </a:extLst>
                </a:gridCol>
                <a:gridCol w="4135949">
                  <a:extLst>
                    <a:ext uri="{9D8B030D-6E8A-4147-A177-3AD203B41FA5}">
                      <a16:colId xmlns:a16="http://schemas.microsoft.com/office/drawing/2014/main" xmlns="" val="3343881299"/>
                    </a:ext>
                  </a:extLst>
                </a:gridCol>
              </a:tblGrid>
              <a:tr h="566644">
                <a:tc>
                  <a:txBody>
                    <a:bodyPr/>
                    <a:lstStyle/>
                    <a:p>
                      <a:pPr marL="0" indent="0">
                        <a:spcBef>
                          <a:spcPts val="1000"/>
                        </a:spcBef>
                        <a:buFont typeface="Arial" panose="020B0604020202020204" pitchFamily="34" charset="0"/>
                        <a:buNone/>
                      </a:pPr>
                      <a:r>
                        <a:rPr lang="en-IN" sz="1800" dirty="0">
                          <a:solidFill>
                            <a:srgbClr val="000000"/>
                          </a:solidFill>
                        </a:rPr>
                        <a:t>Category of Law</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IN" sz="1800" b="1" dirty="0">
                          <a:solidFill>
                            <a:srgbClr val="000000"/>
                          </a:solidFill>
                        </a:rPr>
                        <a:t>Purpose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IN" sz="1800" b="1" dirty="0">
                          <a:solidFill>
                            <a:srgbClr val="000000"/>
                          </a:solidFill>
                        </a:rPr>
                        <a:t>Examples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924147264"/>
                  </a:ext>
                </a:extLst>
              </a:tr>
              <a:tr h="566644">
                <a:tc>
                  <a:txBody>
                    <a:bodyPr/>
                    <a:lstStyle/>
                    <a:p>
                      <a:pPr marL="291600" indent="-291600">
                        <a:spcBef>
                          <a:spcPts val="1000"/>
                        </a:spcBef>
                        <a:buFont typeface="Arial" panose="020B0604020202020204" pitchFamily="34" charset="0"/>
                        <a:buChar char="•"/>
                      </a:pPr>
                      <a:r>
                        <a:rPr lang="en-US" sz="1800" b="1" dirty="0">
                          <a:solidFill>
                            <a:srgbClr val="000000"/>
                          </a:solidFill>
                        </a:rPr>
                        <a:t>CRIMINAL</a:t>
                      </a:r>
                      <a:r>
                        <a:rPr lang="en-US" sz="1800" dirty="0">
                          <a:solidFill>
                            <a:srgbClr val="000000"/>
                          </a:solidFill>
                        </a:rPr>
                        <a:t> </a:t>
                      </a:r>
                      <a:endParaRPr lang="en-IN" sz="1800" dirty="0">
                        <a:solidFill>
                          <a:srgbClr val="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800" b="0" dirty="0">
                          <a:solidFill>
                            <a:srgbClr val="000000"/>
                          </a:solidFill>
                        </a:rPr>
                        <a:t>Protection of society.</a:t>
                      </a:r>
                      <a:endParaRPr lang="en-IN" sz="1800" b="0" dirty="0">
                        <a:solidFill>
                          <a:srgbClr val="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IN" sz="1800" b="0" dirty="0">
                          <a:solidFill>
                            <a:srgbClr val="000000"/>
                          </a:solidFill>
                        </a:rPr>
                        <a:t>Homicide, robbery, theft.</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592536865"/>
                  </a:ext>
                </a:extLst>
              </a:tr>
              <a:tr h="630055">
                <a:tc>
                  <a:txBody>
                    <a:bodyPr/>
                    <a:lstStyle/>
                    <a:p>
                      <a:pPr marL="291600" indent="-291600">
                        <a:spcBef>
                          <a:spcPts val="1000"/>
                        </a:spcBef>
                        <a:buFont typeface="Arial" panose="020B0604020202020204" pitchFamily="34" charset="0"/>
                        <a:buChar char="•"/>
                      </a:pPr>
                      <a:r>
                        <a:rPr lang="en-US" sz="1800" b="1" dirty="0"/>
                        <a:t>CIVIL</a:t>
                      </a:r>
                      <a:endParaRPr lang="en-IN" sz="18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en-US" sz="1800" dirty="0"/>
                        <a:t>Compensate parties for loss or damage.</a:t>
                      </a:r>
                      <a:endParaRPr lang="en-IN" sz="18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en-IN" sz="1800" dirty="0"/>
                        <a:t>Negligence that causes a personal injury.</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61199369"/>
                  </a:ext>
                </a:extLst>
              </a:tr>
              <a:tr h="903995">
                <a:tc>
                  <a:txBody>
                    <a:bodyPr/>
                    <a:lstStyle/>
                    <a:p>
                      <a:pPr marL="291600" indent="-291600">
                        <a:spcBef>
                          <a:spcPts val="1000"/>
                        </a:spcBef>
                        <a:buFont typeface="Arial" panose="020B0604020202020204" pitchFamily="34" charset="0"/>
                        <a:buChar char="•"/>
                      </a:pPr>
                      <a:r>
                        <a:rPr lang="en-US" sz="1800" b="1" dirty="0"/>
                        <a:t>SUBSTANTIVE</a:t>
                      </a:r>
                      <a:r>
                        <a:rPr lang="en-US" sz="1800" dirty="0"/>
                        <a:t> </a:t>
                      </a:r>
                      <a:endParaRPr lang="en-IN" sz="1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800" dirty="0"/>
                        <a:t>Provide individuals with rights and create certain duties.</a:t>
                      </a:r>
                      <a:endParaRPr lang="en-IN" sz="1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IN" sz="1800" dirty="0"/>
                        <a:t>A state law that permits a business or individual to recover losses in a shipping contract.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218523079"/>
                  </a:ext>
                </a:extLst>
              </a:tr>
              <a:tr h="888480">
                <a:tc>
                  <a:txBody>
                    <a:bodyPr/>
                    <a:lstStyle/>
                    <a:p>
                      <a:pPr marL="291600" indent="-291600">
                        <a:spcBef>
                          <a:spcPts val="1000"/>
                        </a:spcBef>
                        <a:buFont typeface="Arial" panose="020B0604020202020204" pitchFamily="34" charset="0"/>
                        <a:buChar char="•"/>
                      </a:pPr>
                      <a:r>
                        <a:rPr lang="en-US" sz="1800" b="1" dirty="0"/>
                        <a:t>PROCEDURAL</a:t>
                      </a:r>
                      <a:endParaRPr lang="en-IN" sz="1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800" dirty="0"/>
                        <a:t>Structure of rules for ensuring rights.</a:t>
                      </a:r>
                      <a:endParaRPr lang="en-IN" sz="1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IN" sz="1800" dirty="0"/>
                        <a:t>A state law that sets out a time period during which an injured party must file a lawsuit.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60043068"/>
                  </a:ext>
                </a:extLst>
              </a:tr>
              <a:tr h="621936">
                <a:tc>
                  <a:txBody>
                    <a:bodyPr/>
                    <a:lstStyle/>
                    <a:p>
                      <a:pPr marL="291600" indent="-291600">
                        <a:spcBef>
                          <a:spcPts val="1000"/>
                        </a:spcBef>
                        <a:buFont typeface="Arial" panose="020B0604020202020204" pitchFamily="34" charset="0"/>
                        <a:buChar char="•"/>
                      </a:pPr>
                      <a:r>
                        <a:rPr lang="en-US" sz="1800" b="1" dirty="0"/>
                        <a:t>PUBLIC</a:t>
                      </a:r>
                      <a:endParaRPr lang="en-IN" sz="1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800" dirty="0"/>
                        <a:t>Established by a government entity.</a:t>
                      </a:r>
                      <a:endParaRPr lang="en-IN" sz="1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IN" sz="1800" dirty="0"/>
                        <a:t>Federal statutes (Patent Act) or state statutes (business corporation law).</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752055145"/>
                  </a:ext>
                </a:extLst>
              </a:tr>
              <a:tr h="621936">
                <a:tc>
                  <a:txBody>
                    <a:bodyPr/>
                    <a:lstStyle/>
                    <a:p>
                      <a:pPr marL="291600" indent="-291600">
                        <a:spcBef>
                          <a:spcPts val="1000"/>
                        </a:spcBef>
                        <a:buFont typeface="Arial" panose="020B0604020202020204" pitchFamily="34" charset="0"/>
                        <a:buChar char="•"/>
                      </a:pPr>
                      <a:r>
                        <a:rPr lang="en-US" sz="1800" b="1" dirty="0"/>
                        <a:t>PRIVATE</a:t>
                      </a:r>
                      <a:endParaRPr lang="en-IN" sz="1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800" dirty="0"/>
                        <a:t>Arising from private agreements.</a:t>
                      </a:r>
                      <a:endParaRPr lang="en-IN" sz="1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IN" sz="1800" dirty="0"/>
                        <a:t>Contract for services between a vendor and a business.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038908697"/>
                  </a:ext>
                </a:extLst>
              </a:tr>
            </a:tbl>
          </a:graphicData>
        </a:graphic>
      </p:graphicFrame>
      <p:sp>
        <p:nvSpPr>
          <p:cNvPr id="5" name="Slide Number Placeholder 4"/>
          <p:cNvSpPr>
            <a:spLocks noGrp="1"/>
          </p:cNvSpPr>
          <p:nvPr>
            <p:ph type="sldNum" sz="quarter" idx="12"/>
          </p:nvPr>
        </p:nvSpPr>
        <p:spPr/>
        <p:txBody>
          <a:bodyPr/>
          <a:lstStyle/>
          <a:p>
            <a:fld id="{188B8A88-9DFF-4215-91ED-9F3869CDCD8B}" type="slidenum">
              <a:rPr lang="en-US" smtClean="0"/>
              <a:t>5</a:t>
            </a:fld>
            <a:endParaRPr lang="en-US"/>
          </a:p>
        </p:txBody>
      </p:sp>
    </p:spTree>
    <p:extLst>
      <p:ext uri="{BB962C8B-B14F-4D97-AF65-F5344CB8AC3E}">
        <p14:creationId xmlns:p14="http://schemas.microsoft.com/office/powerpoint/2010/main" val="1989196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noProof="0" dirty="0">
                <a:latin typeface="+mj-lt"/>
              </a:rPr>
              <a:t>The Language of Law</a:t>
            </a:r>
          </a:p>
        </p:txBody>
      </p:sp>
      <p:sp>
        <p:nvSpPr>
          <p:cNvPr id="3" name="Content Placeholder 2"/>
          <p:cNvSpPr>
            <a:spLocks noGrp="1"/>
          </p:cNvSpPr>
          <p:nvPr>
            <p:ph idx="1"/>
          </p:nvPr>
        </p:nvSpPr>
        <p:spPr/>
        <p:txBody>
          <a:bodyPr>
            <a:normAutofit lnSpcReduction="10000"/>
          </a:bodyPr>
          <a:lstStyle/>
          <a:p>
            <a:r>
              <a:rPr lang="en-US" sz="3200" noProof="0" dirty="0"/>
              <a:t>Legal terms have important specific meaning.</a:t>
            </a:r>
          </a:p>
          <a:p>
            <a:r>
              <a:rPr lang="en-US" sz="3200" dirty="0"/>
              <a:t>Business law students have to learn legal terms at the same time as learning the application of legal doctrines in a business context.</a:t>
            </a:r>
            <a:endParaRPr lang="en-US" sz="3200" noProof="0" dirty="0"/>
          </a:p>
          <a:p>
            <a:r>
              <a:rPr lang="en-US" sz="3200" noProof="0" dirty="0"/>
              <a:t>American law uses terms from early and modern English, French, and Latin.</a:t>
            </a:r>
          </a:p>
          <a:p>
            <a:r>
              <a:rPr lang="en-US" sz="3200" i="1" noProof="0" dirty="0"/>
              <a:t>Black’s Law Dictionary </a:t>
            </a:r>
            <a:r>
              <a:rPr lang="en-US" sz="3200" noProof="0" dirty="0"/>
              <a:t>is authoritative source for legal definitions.</a:t>
            </a:r>
          </a:p>
        </p:txBody>
      </p:sp>
      <p:sp>
        <p:nvSpPr>
          <p:cNvPr id="5" name="Slide Number Placeholder 4"/>
          <p:cNvSpPr>
            <a:spLocks noGrp="1"/>
          </p:cNvSpPr>
          <p:nvPr>
            <p:ph type="sldNum" sz="quarter" idx="12"/>
          </p:nvPr>
        </p:nvSpPr>
        <p:spPr/>
        <p:txBody>
          <a:bodyPr/>
          <a:lstStyle/>
          <a:p>
            <a:fld id="{188B8A88-9DFF-4215-91ED-9F3869CDCD8B}" type="slidenum">
              <a:rPr lang="en-US" smtClean="0"/>
              <a:t>6</a:t>
            </a:fld>
            <a:endParaRPr lang="en-US"/>
          </a:p>
        </p:txBody>
      </p:sp>
    </p:spTree>
    <p:extLst>
      <p:ext uri="{BB962C8B-B14F-4D97-AF65-F5344CB8AC3E}">
        <p14:creationId xmlns:p14="http://schemas.microsoft.com/office/powerpoint/2010/main" val="3742997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D33692-5372-4B31-83BB-BCAE52E78727}"/>
              </a:ext>
            </a:extLst>
          </p:cNvPr>
          <p:cNvSpPr>
            <a:spLocks noGrp="1"/>
          </p:cNvSpPr>
          <p:nvPr>
            <p:ph type="title"/>
          </p:nvPr>
        </p:nvSpPr>
        <p:spPr/>
        <p:txBody>
          <a:bodyPr/>
          <a:lstStyle/>
          <a:p>
            <a:pPr algn="ctr"/>
            <a:r>
              <a:rPr lang="en-US" dirty="0"/>
              <a:t>Functions of Law</a:t>
            </a:r>
          </a:p>
        </p:txBody>
      </p:sp>
      <p:sp>
        <p:nvSpPr>
          <p:cNvPr id="3" name="Content Placeholder 2">
            <a:extLst>
              <a:ext uri="{FF2B5EF4-FFF2-40B4-BE49-F238E27FC236}">
                <a16:creationId xmlns:a16="http://schemas.microsoft.com/office/drawing/2014/main" xmlns="" id="{98499854-AEE8-492D-92FF-DAF6C22C70D1}"/>
              </a:ext>
            </a:extLst>
          </p:cNvPr>
          <p:cNvSpPr>
            <a:spLocks noGrp="1"/>
          </p:cNvSpPr>
          <p:nvPr>
            <p:ph idx="1"/>
          </p:nvPr>
        </p:nvSpPr>
        <p:spPr/>
        <p:txBody>
          <a:bodyPr/>
          <a:lstStyle/>
          <a:p>
            <a:r>
              <a:rPr lang="en-US" dirty="0"/>
              <a:t>Provides a system of order to define rules of conduct and punish violations of those rules.</a:t>
            </a:r>
          </a:p>
          <a:p>
            <a:r>
              <a:rPr lang="en-US" dirty="0"/>
              <a:t>Promote justice and equality in society, especially in education and the workplace.</a:t>
            </a:r>
          </a:p>
          <a:p>
            <a:r>
              <a:rPr lang="en-US" dirty="0"/>
              <a:t>Provide a system for resolving disputes involving legal interests and rights.</a:t>
            </a:r>
          </a:p>
          <a:p>
            <a:r>
              <a:rPr lang="en-US" dirty="0"/>
              <a:t>Serving as a catalyst for commerce by promoting good faith dealing among merchants and consumers and giving some degree of reliability for business planning and commercial transactions.</a:t>
            </a:r>
          </a:p>
        </p:txBody>
      </p:sp>
      <p:sp>
        <p:nvSpPr>
          <p:cNvPr id="4" name="Slide Number Placeholder 3">
            <a:extLst>
              <a:ext uri="{FF2B5EF4-FFF2-40B4-BE49-F238E27FC236}">
                <a16:creationId xmlns:a16="http://schemas.microsoft.com/office/drawing/2014/main" xmlns="" id="{A5D17757-30C6-457F-AA34-85101B59D085}"/>
              </a:ext>
            </a:extLst>
          </p:cNvPr>
          <p:cNvSpPr>
            <a:spLocks noGrp="1"/>
          </p:cNvSpPr>
          <p:nvPr>
            <p:ph type="sldNum" sz="quarter" idx="12"/>
          </p:nvPr>
        </p:nvSpPr>
        <p:spPr/>
        <p:txBody>
          <a:bodyPr/>
          <a:lstStyle/>
          <a:p>
            <a:fld id="{188B8A88-9DFF-4215-91ED-9F3869CDCD8B}" type="slidenum">
              <a:rPr lang="en-US" smtClean="0"/>
              <a:pPr/>
              <a:t>7</a:t>
            </a:fld>
            <a:endParaRPr lang="en-US"/>
          </a:p>
        </p:txBody>
      </p:sp>
    </p:spTree>
    <p:extLst>
      <p:ext uri="{BB962C8B-B14F-4D97-AF65-F5344CB8AC3E}">
        <p14:creationId xmlns:p14="http://schemas.microsoft.com/office/powerpoint/2010/main" val="3177976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noProof="0" dirty="0"/>
              <a:t>Defining Strategy in the Context of Law</a:t>
            </a:r>
            <a:endParaRPr lang="en-US" sz="1000" b="0" noProof="0" dirty="0"/>
          </a:p>
        </p:txBody>
      </p:sp>
      <p:sp>
        <p:nvSpPr>
          <p:cNvPr id="3" name="Content Placeholder 2"/>
          <p:cNvSpPr>
            <a:spLocks noGrp="1"/>
          </p:cNvSpPr>
          <p:nvPr>
            <p:ph idx="1"/>
          </p:nvPr>
        </p:nvSpPr>
        <p:spPr/>
        <p:txBody>
          <a:bodyPr>
            <a:noAutofit/>
          </a:bodyPr>
          <a:lstStyle/>
          <a:p>
            <a:pPr marL="0" indent="0">
              <a:buNone/>
            </a:pPr>
            <a:r>
              <a:rPr lang="en-US" sz="3200" b="1" noProof="0" dirty="0"/>
              <a:t>LAW TRENDS FOR BUSINESS:</a:t>
            </a:r>
          </a:p>
          <a:p>
            <a:pPr marL="291600" lvl="1" indent="-291600">
              <a:lnSpc>
                <a:spcPct val="100000"/>
              </a:lnSpc>
              <a:spcBef>
                <a:spcPts val="1000"/>
              </a:spcBef>
            </a:pPr>
            <a:r>
              <a:rPr lang="en-US" sz="3000" noProof="0" dirty="0"/>
              <a:t>Increased U.S. and international regulation.</a:t>
            </a:r>
          </a:p>
          <a:p>
            <a:pPr marL="291600" lvl="1" indent="-291600">
              <a:lnSpc>
                <a:spcPct val="100000"/>
              </a:lnSpc>
              <a:spcBef>
                <a:spcPts val="1000"/>
              </a:spcBef>
            </a:pPr>
            <a:r>
              <a:rPr lang="en-US" sz="3000" noProof="0" dirty="0"/>
              <a:t>Differences in international trade and intellectual property laws.</a:t>
            </a:r>
          </a:p>
          <a:p>
            <a:pPr marL="291600" lvl="1" indent="-291600">
              <a:lnSpc>
                <a:spcPct val="100000"/>
              </a:lnSpc>
              <a:spcBef>
                <a:spcPts val="1000"/>
              </a:spcBef>
            </a:pPr>
            <a:r>
              <a:rPr lang="en-US" sz="3000" noProof="0" dirty="0"/>
              <a:t>High and strict penalties for noncompliance.</a:t>
            </a:r>
          </a:p>
          <a:p>
            <a:pPr marL="291600" lvl="1" indent="-291600">
              <a:lnSpc>
                <a:spcPct val="100000"/>
              </a:lnSpc>
              <a:spcBef>
                <a:spcPts val="1000"/>
              </a:spcBef>
            </a:pPr>
            <a:r>
              <a:rPr lang="en-US" sz="3000" noProof="0" dirty="0"/>
              <a:t>Increased officer and director liability.</a:t>
            </a:r>
          </a:p>
          <a:p>
            <a:pPr marL="291600" lvl="1" indent="-291600">
              <a:lnSpc>
                <a:spcPct val="100000"/>
              </a:lnSpc>
              <a:spcBef>
                <a:spcPts val="1000"/>
              </a:spcBef>
            </a:pPr>
            <a:r>
              <a:rPr lang="en-US" sz="3000" noProof="0" dirty="0"/>
              <a:t>Major increase in attorney-directors of U.S. corporate boards.</a:t>
            </a:r>
          </a:p>
          <a:p>
            <a:pPr marL="291600" lvl="1" indent="-291600">
              <a:lnSpc>
                <a:spcPct val="100000"/>
              </a:lnSpc>
              <a:spcBef>
                <a:spcPts val="1000"/>
              </a:spcBef>
            </a:pPr>
            <a:r>
              <a:rPr lang="en-US" sz="3000" dirty="0"/>
              <a:t>Changing legal landscapes, especially related to COVID-19.</a:t>
            </a:r>
            <a:endParaRPr lang="en-US" sz="3000" noProof="0" dirty="0"/>
          </a:p>
        </p:txBody>
      </p:sp>
      <p:sp>
        <p:nvSpPr>
          <p:cNvPr id="5" name="Slide Number Placeholder 4"/>
          <p:cNvSpPr>
            <a:spLocks noGrp="1"/>
          </p:cNvSpPr>
          <p:nvPr>
            <p:ph type="sldNum" sz="quarter" idx="12"/>
          </p:nvPr>
        </p:nvSpPr>
        <p:spPr/>
        <p:txBody>
          <a:bodyPr/>
          <a:lstStyle/>
          <a:p>
            <a:fld id="{188B8A88-9DFF-4215-91ED-9F3869CDCD8B}" type="slidenum">
              <a:rPr lang="en-US" smtClean="0"/>
              <a:t>8</a:t>
            </a:fld>
            <a:endParaRPr lang="en-US"/>
          </a:p>
        </p:txBody>
      </p:sp>
    </p:spTree>
    <p:extLst>
      <p:ext uri="{BB962C8B-B14F-4D97-AF65-F5344CB8AC3E}">
        <p14:creationId xmlns:p14="http://schemas.microsoft.com/office/powerpoint/2010/main" val="2731179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Using Strategy in Legal Decisions</a:t>
            </a:r>
            <a:endParaRPr lang="en-US" sz="4400" b="0" noProof="0" dirty="0"/>
          </a:p>
        </p:txBody>
      </p:sp>
      <p:sp>
        <p:nvSpPr>
          <p:cNvPr id="3" name="Content Placeholder 2"/>
          <p:cNvSpPr>
            <a:spLocks noGrp="1"/>
          </p:cNvSpPr>
          <p:nvPr>
            <p:ph idx="1"/>
          </p:nvPr>
        </p:nvSpPr>
        <p:spPr/>
        <p:txBody>
          <a:bodyPr>
            <a:normAutofit fontScale="92500" lnSpcReduction="20000"/>
          </a:bodyPr>
          <a:lstStyle/>
          <a:p>
            <a:pPr marL="0" indent="0">
              <a:buNone/>
            </a:pPr>
            <a:r>
              <a:rPr lang="en-US" sz="3200" b="1" noProof="0" dirty="0"/>
              <a:t>LAW AS BUSINESS STRATEGY:</a:t>
            </a:r>
          </a:p>
          <a:p>
            <a:pPr marL="0" lvl="1" indent="0">
              <a:lnSpc>
                <a:spcPct val="100000"/>
              </a:lnSpc>
              <a:spcBef>
                <a:spcPts val="1000"/>
              </a:spcBef>
              <a:buNone/>
            </a:pPr>
            <a:r>
              <a:rPr lang="en-US" sz="3000" noProof="0" dirty="0"/>
              <a:t>Strategy is a set of guide posts created to achieve an overall objective.</a:t>
            </a:r>
          </a:p>
          <a:p>
            <a:pPr marL="0" lvl="1" indent="0">
              <a:lnSpc>
                <a:spcPct val="100000"/>
              </a:lnSpc>
              <a:spcBef>
                <a:spcPts val="1000"/>
              </a:spcBef>
              <a:buNone/>
            </a:pPr>
            <a:r>
              <a:rPr lang="en-US" sz="3000" dirty="0"/>
              <a:t>The legal environment is uncertain because of limited resources, opportunistic behavior, and asymmetrical information.</a:t>
            </a:r>
          </a:p>
          <a:p>
            <a:pPr marL="0" lvl="1" indent="0">
              <a:lnSpc>
                <a:spcPct val="100000"/>
              </a:lnSpc>
              <a:spcBef>
                <a:spcPts val="1000"/>
              </a:spcBef>
              <a:buNone/>
            </a:pPr>
            <a:r>
              <a:rPr lang="en-US" sz="3000" noProof="0" dirty="0"/>
              <a:t>There are four major categories of legal strategies:</a:t>
            </a:r>
          </a:p>
          <a:p>
            <a:pPr marL="291600" lvl="1" indent="-291600">
              <a:lnSpc>
                <a:spcPct val="100000"/>
              </a:lnSpc>
              <a:spcBef>
                <a:spcPts val="1000"/>
              </a:spcBef>
            </a:pPr>
            <a:r>
              <a:rPr lang="en-US" sz="3000" noProof="0" dirty="0"/>
              <a:t>Noncompliance.</a:t>
            </a:r>
          </a:p>
          <a:p>
            <a:pPr marL="291600" lvl="1" indent="-291600">
              <a:lnSpc>
                <a:spcPct val="100000"/>
              </a:lnSpc>
              <a:spcBef>
                <a:spcPts val="1000"/>
              </a:spcBef>
            </a:pPr>
            <a:r>
              <a:rPr lang="en-US" sz="3000" noProof="0" dirty="0"/>
              <a:t>Avoidance.</a:t>
            </a:r>
          </a:p>
          <a:p>
            <a:pPr marL="291600" lvl="1" indent="-291600">
              <a:lnSpc>
                <a:spcPct val="100000"/>
              </a:lnSpc>
              <a:spcBef>
                <a:spcPts val="1000"/>
              </a:spcBef>
            </a:pPr>
            <a:r>
              <a:rPr lang="en-US" sz="3000" noProof="0" dirty="0"/>
              <a:t>Prevention.</a:t>
            </a:r>
          </a:p>
          <a:p>
            <a:pPr marL="291600" lvl="1" indent="-291600">
              <a:lnSpc>
                <a:spcPct val="100000"/>
              </a:lnSpc>
              <a:spcBef>
                <a:spcPts val="1000"/>
              </a:spcBef>
            </a:pPr>
            <a:r>
              <a:rPr lang="en-US" sz="3000" noProof="0" dirty="0"/>
              <a:t>Value Creation or Legal Competitive Advantage.</a:t>
            </a:r>
          </a:p>
        </p:txBody>
      </p:sp>
      <p:sp>
        <p:nvSpPr>
          <p:cNvPr id="5" name="Slide Number Placeholder 4"/>
          <p:cNvSpPr>
            <a:spLocks noGrp="1"/>
          </p:cNvSpPr>
          <p:nvPr>
            <p:ph type="sldNum" sz="quarter" idx="12"/>
          </p:nvPr>
        </p:nvSpPr>
        <p:spPr/>
        <p:txBody>
          <a:bodyPr/>
          <a:lstStyle/>
          <a:p>
            <a:fld id="{188B8A88-9DFF-4215-91ED-9F3869CDCD8B}" type="slidenum">
              <a:rPr lang="en-US" smtClean="0"/>
              <a:t>9</a:t>
            </a:fld>
            <a:endParaRPr lang="en-US"/>
          </a:p>
        </p:txBody>
      </p:sp>
    </p:spTree>
    <p:extLst>
      <p:ext uri="{BB962C8B-B14F-4D97-AF65-F5344CB8AC3E}">
        <p14:creationId xmlns:p14="http://schemas.microsoft.com/office/powerpoint/2010/main" val="2600366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DDE4A8B0BB0DA4188B5534FD4474BEF" ma:contentTypeVersion="13" ma:contentTypeDescription="Create a new document." ma:contentTypeScope="" ma:versionID="aff629b1cb549730cea82076c5564298">
  <xsd:schema xmlns:xsd="http://www.w3.org/2001/XMLSchema" xmlns:xs="http://www.w3.org/2001/XMLSchema" xmlns:p="http://schemas.microsoft.com/office/2006/metadata/properties" xmlns:ns2="92917aa9-a745-4e00-85ad-9b639620d964" xmlns:ns3="dd4bb0b3-50fb-4810-b3a2-6e7365f6d366" targetNamespace="http://schemas.microsoft.com/office/2006/metadata/properties" ma:root="true" ma:fieldsID="66422edb2874e8da8a037250be8930f0" ns2:_="" ns3:_="">
    <xsd:import namespace="92917aa9-a745-4e00-85ad-9b639620d964"/>
    <xsd:import namespace="dd4bb0b3-50fb-4810-b3a2-6e7365f6d36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LengthInSecond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917aa9-a745-4e00-85ad-9b639620d9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4" nillable="true" ma:displayName="Length (seconds)" ma:internalName="MediaLengthInSeconds" ma:readOnly="true">
      <xsd:simpleType>
        <xsd:restriction base="dms:Unknow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d4bb0b3-50fb-4810-b3a2-6e7365f6d36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1811FD-4486-4A0F-BB70-3C77B9604D6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EF10243-F088-4DC0-9A51-085F7309CE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917aa9-a745-4e00-85ad-9b639620d964"/>
    <ds:schemaRef ds:uri="dd4bb0b3-50fb-4810-b3a2-6e7365f6d3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F0907E9-794F-4C32-9C20-340A6F57F8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1296</TotalTime>
  <Words>1531</Words>
  <Application>Microsoft Office PowerPoint</Application>
  <PresentationFormat>Widescreen</PresentationFormat>
  <Paragraphs>175</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 </vt:lpstr>
      <vt:lpstr>Chapter 1</vt:lpstr>
      <vt:lpstr>Chapter Learning Objectives</vt:lpstr>
      <vt:lpstr>What is Law?</vt:lpstr>
      <vt:lpstr>Categories of Law</vt:lpstr>
      <vt:lpstr>The Language of Law</vt:lpstr>
      <vt:lpstr>Functions of Law</vt:lpstr>
      <vt:lpstr>Defining Strategy in the Context of Law</vt:lpstr>
      <vt:lpstr>Using Strategy in Legal Decisions</vt:lpstr>
      <vt:lpstr>Role of Business Legal Counsel</vt:lpstr>
      <vt:lpstr>Primary Sources of American Law 1</vt:lpstr>
      <vt:lpstr>Case 1.1: Kelo v. City of New London</vt:lpstr>
      <vt:lpstr>Primary Sources of American Law 2</vt:lpstr>
      <vt:lpstr>Case 1.2 United States v. Ulbricht</vt:lpstr>
      <vt:lpstr>Primary Sources of American Law 3</vt:lpstr>
      <vt:lpstr>Primary Sources of American Law 4</vt:lpstr>
      <vt:lpstr>Examples of Laws That Impact Business</vt:lpstr>
      <vt:lpstr>Law and Equity</vt:lpstr>
      <vt:lpstr>Case 1.3 Wilcox Investment, L.P. v. Brad Wooley Auctioneers, Inc. et al.,</vt:lpstr>
      <vt:lpstr>Secondary Sources of Law</vt:lpstr>
      <vt:lpstr>Stare Decisis and Precedent</vt:lpstr>
      <vt:lpstr>Case 1.4 South Dakota v. Wayfair, Inc.</vt:lpstr>
      <vt:lpstr>Thinking Strategically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Melvin: Fundamentals of the Legal Environment of Business PowerPoint Slides McGraw-Hill Publishing</dc:title>
  <dc:creator>Henry Lowenstein</dc:creator>
  <cp:lastModifiedBy>Gunasundari Kuppan</cp:lastModifiedBy>
  <cp:revision>55</cp:revision>
  <dcterms:created xsi:type="dcterms:W3CDTF">2019-07-25T18:35:04Z</dcterms:created>
  <dcterms:modified xsi:type="dcterms:W3CDTF">2023-01-06T08:49:17Z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0x010100EDDE4A8B0BB0DA4188B5534FD4474BEF</vt:lpwstr>
  </property>
</Properties>
</file>